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4"/>
    <p:sldMasterId id="2147483689" r:id="rId5"/>
    <p:sldMasterId id="214748369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y="5143500" cx="9144000"/>
  <p:notesSz cx="6858000" cy="9144000"/>
  <p:embeddedFontLst>
    <p:embeddedFont>
      <p:font typeface="Century Gothic"/>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font" Target="fonts/CenturyGothic-bold.fntdata"/><Relationship Id="rId25" Type="http://schemas.openxmlformats.org/officeDocument/2006/relationships/font" Target="fonts/CenturyGothic-regular.fntdata"/><Relationship Id="rId28" Type="http://schemas.openxmlformats.org/officeDocument/2006/relationships/font" Target="fonts/CenturyGothic-boldItalic.fntdata"/><Relationship Id="rId27" Type="http://schemas.openxmlformats.org/officeDocument/2006/relationships/font" Target="fonts/CenturyGothic-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5a179e7107_0_356:notes"/>
          <p:cNvSpPr txBox="1"/>
          <p:nvPr>
            <p:ph idx="1" type="body"/>
          </p:nvPr>
        </p:nvSpPr>
        <p:spPr>
          <a:xfrm>
            <a:off x="685784" y="434339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g5a179e7107_0_356:notes"/>
          <p:cNvSpPr/>
          <p:nvPr>
            <p:ph idx="2" type="sldImg"/>
          </p:nvPr>
        </p:nvSpPr>
        <p:spPr>
          <a:xfrm>
            <a:off x="381495" y="685791"/>
            <a:ext cx="6095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57891a9283_2_1:notes"/>
          <p:cNvSpPr txBox="1"/>
          <p:nvPr>
            <p:ph idx="1" type="body"/>
          </p:nvPr>
        </p:nvSpPr>
        <p:spPr>
          <a:xfrm>
            <a:off x="685784" y="434339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g57891a9283_2_1:notes"/>
          <p:cNvSpPr/>
          <p:nvPr>
            <p:ph idx="2" type="sldImg"/>
          </p:nvPr>
        </p:nvSpPr>
        <p:spPr>
          <a:xfrm>
            <a:off x="381495" y="685791"/>
            <a:ext cx="6095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5a1f3d54da_0_94:notes"/>
          <p:cNvSpPr txBox="1"/>
          <p:nvPr>
            <p:ph idx="1" type="body"/>
          </p:nvPr>
        </p:nvSpPr>
        <p:spPr>
          <a:xfrm>
            <a:off x="685784" y="434339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g5a1f3d54da_0_94:notes"/>
          <p:cNvSpPr/>
          <p:nvPr>
            <p:ph idx="2" type="sldImg"/>
          </p:nvPr>
        </p:nvSpPr>
        <p:spPr>
          <a:xfrm>
            <a:off x="381495" y="685791"/>
            <a:ext cx="6095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57891a9283_2_9:notes"/>
          <p:cNvSpPr txBox="1"/>
          <p:nvPr>
            <p:ph idx="1" type="body"/>
          </p:nvPr>
        </p:nvSpPr>
        <p:spPr>
          <a:xfrm>
            <a:off x="685784" y="434339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g57891a9283_2_9:notes"/>
          <p:cNvSpPr/>
          <p:nvPr>
            <p:ph idx="2" type="sldImg"/>
          </p:nvPr>
        </p:nvSpPr>
        <p:spPr>
          <a:xfrm>
            <a:off x="381495" y="685791"/>
            <a:ext cx="6095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5a1f3d54da_0_99:notes"/>
          <p:cNvSpPr txBox="1"/>
          <p:nvPr>
            <p:ph idx="1" type="body"/>
          </p:nvPr>
        </p:nvSpPr>
        <p:spPr>
          <a:xfrm>
            <a:off x="685784" y="434339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g5a1f3d54da_0_99:notes"/>
          <p:cNvSpPr/>
          <p:nvPr>
            <p:ph idx="2" type="sldImg"/>
          </p:nvPr>
        </p:nvSpPr>
        <p:spPr>
          <a:xfrm>
            <a:off x="381495" y="685791"/>
            <a:ext cx="6095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5786a95f08_0_4:notes"/>
          <p:cNvSpPr txBox="1"/>
          <p:nvPr>
            <p:ph idx="1" type="body"/>
          </p:nvPr>
        </p:nvSpPr>
        <p:spPr>
          <a:xfrm>
            <a:off x="685784" y="434339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g5786a95f08_0_4:notes"/>
          <p:cNvSpPr/>
          <p:nvPr>
            <p:ph idx="2" type="sldImg"/>
          </p:nvPr>
        </p:nvSpPr>
        <p:spPr>
          <a:xfrm>
            <a:off x="381495" y="685791"/>
            <a:ext cx="6095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5786a95f08_0_29:notes"/>
          <p:cNvSpPr txBox="1"/>
          <p:nvPr>
            <p:ph idx="1" type="body"/>
          </p:nvPr>
        </p:nvSpPr>
        <p:spPr>
          <a:xfrm>
            <a:off x="685784" y="434339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g5786a95f08_0_29:notes"/>
          <p:cNvSpPr/>
          <p:nvPr>
            <p:ph idx="2" type="sldImg"/>
          </p:nvPr>
        </p:nvSpPr>
        <p:spPr>
          <a:xfrm>
            <a:off x="381495" y="685791"/>
            <a:ext cx="6095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5786a95f08_0_45:notes"/>
          <p:cNvSpPr txBox="1"/>
          <p:nvPr>
            <p:ph idx="1" type="body"/>
          </p:nvPr>
        </p:nvSpPr>
        <p:spPr>
          <a:xfrm>
            <a:off x="685784" y="434339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g5786a95f08_0_45:notes"/>
          <p:cNvSpPr/>
          <p:nvPr>
            <p:ph idx="2" type="sldImg"/>
          </p:nvPr>
        </p:nvSpPr>
        <p:spPr>
          <a:xfrm>
            <a:off x="381495" y="685791"/>
            <a:ext cx="6095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5786a95f08_0_61:notes"/>
          <p:cNvSpPr txBox="1"/>
          <p:nvPr>
            <p:ph idx="1" type="body"/>
          </p:nvPr>
        </p:nvSpPr>
        <p:spPr>
          <a:xfrm>
            <a:off x="685784" y="434339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g5786a95f08_0_61:notes"/>
          <p:cNvSpPr/>
          <p:nvPr>
            <p:ph idx="2" type="sldImg"/>
          </p:nvPr>
        </p:nvSpPr>
        <p:spPr>
          <a:xfrm>
            <a:off x="381495" y="685791"/>
            <a:ext cx="6095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5a179e7107_0_361:notes"/>
          <p:cNvSpPr txBox="1"/>
          <p:nvPr>
            <p:ph idx="1" type="body"/>
          </p:nvPr>
        </p:nvSpPr>
        <p:spPr>
          <a:xfrm>
            <a:off x="685784" y="434339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g5a179e7107_0_361:notes"/>
          <p:cNvSpPr/>
          <p:nvPr>
            <p:ph idx="2" type="sldImg"/>
          </p:nvPr>
        </p:nvSpPr>
        <p:spPr>
          <a:xfrm>
            <a:off x="381495" y="685791"/>
            <a:ext cx="6095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5a1f3d54da_0_0:notes"/>
          <p:cNvSpPr txBox="1"/>
          <p:nvPr>
            <p:ph idx="1" type="body"/>
          </p:nvPr>
        </p:nvSpPr>
        <p:spPr>
          <a:xfrm>
            <a:off x="685784" y="434339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g5a1f3d54da_0_0:notes"/>
          <p:cNvSpPr/>
          <p:nvPr>
            <p:ph idx="2" type="sldImg"/>
          </p:nvPr>
        </p:nvSpPr>
        <p:spPr>
          <a:xfrm>
            <a:off x="381495" y="685791"/>
            <a:ext cx="6095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5a1f3d54da_0_59:notes"/>
          <p:cNvSpPr txBox="1"/>
          <p:nvPr>
            <p:ph idx="1" type="body"/>
          </p:nvPr>
        </p:nvSpPr>
        <p:spPr>
          <a:xfrm>
            <a:off x="685784" y="434339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g5a1f3d54da_0_59:notes"/>
          <p:cNvSpPr/>
          <p:nvPr>
            <p:ph idx="2" type="sldImg"/>
          </p:nvPr>
        </p:nvSpPr>
        <p:spPr>
          <a:xfrm>
            <a:off x="381495" y="685791"/>
            <a:ext cx="6095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5a1f3d54da_0_64:notes"/>
          <p:cNvSpPr txBox="1"/>
          <p:nvPr>
            <p:ph idx="1" type="body"/>
          </p:nvPr>
        </p:nvSpPr>
        <p:spPr>
          <a:xfrm>
            <a:off x="685784" y="434339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g5a1f3d54da_0_64:notes"/>
          <p:cNvSpPr/>
          <p:nvPr>
            <p:ph idx="2" type="sldImg"/>
          </p:nvPr>
        </p:nvSpPr>
        <p:spPr>
          <a:xfrm>
            <a:off x="381495" y="685791"/>
            <a:ext cx="6095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5a1f3d54da_0_69:notes"/>
          <p:cNvSpPr txBox="1"/>
          <p:nvPr>
            <p:ph idx="1" type="body"/>
          </p:nvPr>
        </p:nvSpPr>
        <p:spPr>
          <a:xfrm>
            <a:off x="685784" y="434339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g5a1f3d54da_0_69:notes"/>
          <p:cNvSpPr/>
          <p:nvPr>
            <p:ph idx="2" type="sldImg"/>
          </p:nvPr>
        </p:nvSpPr>
        <p:spPr>
          <a:xfrm>
            <a:off x="381495" y="685791"/>
            <a:ext cx="6095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5a1f3d54da_0_74:notes"/>
          <p:cNvSpPr txBox="1"/>
          <p:nvPr>
            <p:ph idx="1" type="body"/>
          </p:nvPr>
        </p:nvSpPr>
        <p:spPr>
          <a:xfrm>
            <a:off x="685784" y="434339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g5a1f3d54da_0_74:notes"/>
          <p:cNvSpPr/>
          <p:nvPr>
            <p:ph idx="2" type="sldImg"/>
          </p:nvPr>
        </p:nvSpPr>
        <p:spPr>
          <a:xfrm>
            <a:off x="381495" y="685791"/>
            <a:ext cx="6095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5a1f3d54da_0_79:notes"/>
          <p:cNvSpPr txBox="1"/>
          <p:nvPr>
            <p:ph idx="1" type="body"/>
          </p:nvPr>
        </p:nvSpPr>
        <p:spPr>
          <a:xfrm>
            <a:off x="685784" y="434339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g5a1f3d54da_0_79:notes"/>
          <p:cNvSpPr/>
          <p:nvPr>
            <p:ph idx="2" type="sldImg"/>
          </p:nvPr>
        </p:nvSpPr>
        <p:spPr>
          <a:xfrm>
            <a:off x="381495" y="685791"/>
            <a:ext cx="6095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5a1f3d54da_0_84:notes"/>
          <p:cNvSpPr txBox="1"/>
          <p:nvPr>
            <p:ph idx="1" type="body"/>
          </p:nvPr>
        </p:nvSpPr>
        <p:spPr>
          <a:xfrm>
            <a:off x="685784" y="434339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g5a1f3d54da_0_84:notes"/>
          <p:cNvSpPr/>
          <p:nvPr>
            <p:ph idx="2" type="sldImg"/>
          </p:nvPr>
        </p:nvSpPr>
        <p:spPr>
          <a:xfrm>
            <a:off x="381495" y="685791"/>
            <a:ext cx="60957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8" name="Shape 38"/>
        <p:cNvGrpSpPr/>
        <p:nvPr/>
      </p:nvGrpSpPr>
      <p:grpSpPr>
        <a:xfrm>
          <a:off x="0" y="0"/>
          <a:ext cx="0" cy="0"/>
          <a:chOff x="0" y="0"/>
          <a:chExt cx="0" cy="0"/>
        </a:xfrm>
      </p:grpSpPr>
      <p:sp>
        <p:nvSpPr>
          <p:cNvPr id="39" name="Google Shape;39;p2"/>
          <p:cNvSpPr txBox="1"/>
          <p:nvPr>
            <p:ph type="ctrTitle"/>
          </p:nvPr>
        </p:nvSpPr>
        <p:spPr>
          <a:xfrm>
            <a:off x="1941910" y="1885950"/>
            <a:ext cx="6686400" cy="16971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rgbClr val="262626"/>
              </a:buClr>
              <a:buSzPts val="4100"/>
              <a:buFont typeface="Century Gothic"/>
              <a:buNone/>
              <a:defRPr sz="41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0" name="Google Shape;40;p2"/>
          <p:cNvSpPr txBox="1"/>
          <p:nvPr>
            <p:ph idx="1" type="subTitle"/>
          </p:nvPr>
        </p:nvSpPr>
        <p:spPr>
          <a:xfrm>
            <a:off x="1941910" y="3583034"/>
            <a:ext cx="6686400" cy="844800"/>
          </a:xfrm>
          <a:prstGeom prst="rect">
            <a:avLst/>
          </a:prstGeom>
          <a:noFill/>
          <a:ln>
            <a:noFill/>
          </a:ln>
        </p:spPr>
        <p:txBody>
          <a:bodyPr anchorCtr="0" anchor="t" bIns="34275" lIns="68575" spcFirstLastPara="1" rIns="68575" wrap="square" tIns="34275">
            <a:noAutofit/>
          </a:bodyPr>
          <a:lstStyle>
            <a:lvl1pPr lvl="0" algn="l">
              <a:spcBef>
                <a:spcPts val="800"/>
              </a:spcBef>
              <a:spcAft>
                <a:spcPts val="0"/>
              </a:spcAft>
              <a:buSzPts val="1400"/>
              <a:buNone/>
              <a:defRPr>
                <a:solidFill>
                  <a:srgbClr val="595959"/>
                </a:solidFill>
              </a:defRPr>
            </a:lvl1pPr>
            <a:lvl2pPr lvl="1" algn="ctr">
              <a:spcBef>
                <a:spcPts val="800"/>
              </a:spcBef>
              <a:spcAft>
                <a:spcPts val="0"/>
              </a:spcAft>
              <a:buSzPts val="1200"/>
              <a:buNone/>
              <a:defRPr>
                <a:solidFill>
                  <a:srgbClr val="888888"/>
                </a:solidFill>
              </a:defRPr>
            </a:lvl2pPr>
            <a:lvl3pPr lvl="2" algn="ctr">
              <a:spcBef>
                <a:spcPts val="800"/>
              </a:spcBef>
              <a:spcAft>
                <a:spcPts val="0"/>
              </a:spcAft>
              <a:buSzPts val="1100"/>
              <a:buNone/>
              <a:defRPr>
                <a:solidFill>
                  <a:srgbClr val="888888"/>
                </a:solidFill>
              </a:defRPr>
            </a:lvl3pPr>
            <a:lvl4pPr lvl="3" algn="ctr">
              <a:spcBef>
                <a:spcPts val="800"/>
              </a:spcBef>
              <a:spcAft>
                <a:spcPts val="0"/>
              </a:spcAft>
              <a:buSzPts val="900"/>
              <a:buNone/>
              <a:defRPr>
                <a:solidFill>
                  <a:srgbClr val="888888"/>
                </a:solidFill>
              </a:defRPr>
            </a:lvl4pPr>
            <a:lvl5pPr lvl="4" algn="ctr">
              <a:spcBef>
                <a:spcPts val="800"/>
              </a:spcBef>
              <a:spcAft>
                <a:spcPts val="0"/>
              </a:spcAft>
              <a:buSzPts val="900"/>
              <a:buNone/>
              <a:defRPr>
                <a:solidFill>
                  <a:srgbClr val="888888"/>
                </a:solidFill>
              </a:defRPr>
            </a:lvl5pPr>
            <a:lvl6pPr lvl="5" algn="ctr">
              <a:spcBef>
                <a:spcPts val="800"/>
              </a:spcBef>
              <a:spcAft>
                <a:spcPts val="0"/>
              </a:spcAft>
              <a:buSzPts val="900"/>
              <a:buNone/>
              <a:defRPr>
                <a:solidFill>
                  <a:srgbClr val="888888"/>
                </a:solidFill>
              </a:defRPr>
            </a:lvl6pPr>
            <a:lvl7pPr lvl="6" algn="ctr">
              <a:spcBef>
                <a:spcPts val="800"/>
              </a:spcBef>
              <a:spcAft>
                <a:spcPts val="0"/>
              </a:spcAft>
              <a:buSzPts val="900"/>
              <a:buNone/>
              <a:defRPr>
                <a:solidFill>
                  <a:srgbClr val="888888"/>
                </a:solidFill>
              </a:defRPr>
            </a:lvl7pPr>
            <a:lvl8pPr lvl="7" algn="ctr">
              <a:spcBef>
                <a:spcPts val="800"/>
              </a:spcBef>
              <a:spcAft>
                <a:spcPts val="0"/>
              </a:spcAft>
              <a:buSzPts val="900"/>
              <a:buNone/>
              <a:defRPr>
                <a:solidFill>
                  <a:srgbClr val="888888"/>
                </a:solidFill>
              </a:defRPr>
            </a:lvl8pPr>
            <a:lvl9pPr lvl="8" algn="ctr">
              <a:spcBef>
                <a:spcPts val="800"/>
              </a:spcBef>
              <a:spcAft>
                <a:spcPts val="0"/>
              </a:spcAft>
              <a:buSzPts val="900"/>
              <a:buNone/>
              <a:defRPr>
                <a:solidFill>
                  <a:srgbClr val="888888"/>
                </a:solidFill>
              </a:defRPr>
            </a:lvl9pPr>
          </a:lstStyle>
          <a:p/>
        </p:txBody>
      </p:sp>
      <p:sp>
        <p:nvSpPr>
          <p:cNvPr id="41" name="Google Shape;41;p2"/>
          <p:cNvSpPr txBox="1"/>
          <p:nvPr>
            <p:ph idx="10" type="dt"/>
          </p:nvPr>
        </p:nvSpPr>
        <p:spPr>
          <a:xfrm>
            <a:off x="7771209" y="4597828"/>
            <a:ext cx="859800" cy="277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2" name="Google Shape;42;p2"/>
          <p:cNvSpPr txBox="1"/>
          <p:nvPr>
            <p:ph idx="11" type="ftr"/>
          </p:nvPr>
        </p:nvSpPr>
        <p:spPr>
          <a:xfrm>
            <a:off x="1941909" y="4601856"/>
            <a:ext cx="57150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 name="Google Shape;43;p2"/>
          <p:cNvSpPr/>
          <p:nvPr/>
        </p:nvSpPr>
        <p:spPr>
          <a:xfrm>
            <a:off x="0" y="3242858"/>
            <a:ext cx="1308489" cy="583942"/>
          </a:xfrm>
          <a:custGeom>
            <a:rect b="b" l="l" r="r" t="t"/>
            <a:pathLst>
              <a:path extrusionOk="0" h="166" w="372">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 name="Google Shape;44;p2"/>
          <p:cNvSpPr txBox="1"/>
          <p:nvPr>
            <p:ph idx="12" type="sldNum"/>
          </p:nvPr>
        </p:nvSpPr>
        <p:spPr>
          <a:xfrm>
            <a:off x="398859" y="3397155"/>
            <a:ext cx="5847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04" name="Shape 104"/>
        <p:cNvGrpSpPr/>
        <p:nvPr/>
      </p:nvGrpSpPr>
      <p:grpSpPr>
        <a:xfrm>
          <a:off x="0" y="0"/>
          <a:ext cx="0" cy="0"/>
          <a:chOff x="0" y="0"/>
          <a:chExt cx="0" cy="0"/>
        </a:xfrm>
      </p:grpSpPr>
      <p:sp>
        <p:nvSpPr>
          <p:cNvPr id="105" name="Google Shape;105;p11"/>
          <p:cNvSpPr txBox="1"/>
          <p:nvPr>
            <p:ph type="title"/>
          </p:nvPr>
        </p:nvSpPr>
        <p:spPr>
          <a:xfrm>
            <a:off x="1941909" y="457200"/>
            <a:ext cx="6686400" cy="2337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rgbClr val="262626"/>
              </a:buClr>
              <a:buSzPts val="3600"/>
              <a:buFont typeface="Century Gothic"/>
              <a:buNone/>
              <a:defRPr b="0" sz="360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6" name="Google Shape;106;p11"/>
          <p:cNvSpPr txBox="1"/>
          <p:nvPr>
            <p:ph idx="1" type="body"/>
          </p:nvPr>
        </p:nvSpPr>
        <p:spPr>
          <a:xfrm>
            <a:off x="1941909" y="3265535"/>
            <a:ext cx="6686400" cy="1167000"/>
          </a:xfrm>
          <a:prstGeom prst="rect">
            <a:avLst/>
          </a:prstGeom>
          <a:noFill/>
          <a:ln>
            <a:noFill/>
          </a:ln>
        </p:spPr>
        <p:txBody>
          <a:bodyPr anchorCtr="0" anchor="ctr" bIns="34275" lIns="68575" spcFirstLastPara="1" rIns="68575" wrap="square" tIns="34275">
            <a:noAutofit/>
          </a:bodyPr>
          <a:lstStyle>
            <a:lvl1pPr indent="-228600" lvl="0" marL="457200" algn="l">
              <a:spcBef>
                <a:spcPts val="800"/>
              </a:spcBef>
              <a:spcAft>
                <a:spcPts val="0"/>
              </a:spcAft>
              <a:buSzPts val="1400"/>
              <a:buNone/>
              <a:defRPr sz="1400">
                <a:solidFill>
                  <a:srgbClr val="595959"/>
                </a:solidFill>
              </a:defRPr>
            </a:lvl1pPr>
            <a:lvl2pPr indent="-228600" lvl="1" marL="914400" algn="l">
              <a:spcBef>
                <a:spcPts val="800"/>
              </a:spcBef>
              <a:spcAft>
                <a:spcPts val="0"/>
              </a:spcAft>
              <a:buSzPts val="1400"/>
              <a:buNone/>
              <a:defRPr sz="1400">
                <a:solidFill>
                  <a:srgbClr val="888888"/>
                </a:solidFill>
              </a:defRPr>
            </a:lvl2pPr>
            <a:lvl3pPr indent="-228600" lvl="2" marL="1371600" algn="l">
              <a:spcBef>
                <a:spcPts val="800"/>
              </a:spcBef>
              <a:spcAft>
                <a:spcPts val="0"/>
              </a:spcAft>
              <a:buSzPts val="1200"/>
              <a:buNone/>
              <a:defRPr sz="1200">
                <a:solidFill>
                  <a:srgbClr val="888888"/>
                </a:solidFill>
              </a:defRPr>
            </a:lvl3pPr>
            <a:lvl4pPr indent="-228600" lvl="3" marL="1828800" algn="l">
              <a:spcBef>
                <a:spcPts val="800"/>
              </a:spcBef>
              <a:spcAft>
                <a:spcPts val="0"/>
              </a:spcAft>
              <a:buSzPts val="1100"/>
              <a:buNone/>
              <a:defRPr sz="1100">
                <a:solidFill>
                  <a:srgbClr val="888888"/>
                </a:solidFill>
              </a:defRPr>
            </a:lvl4pPr>
            <a:lvl5pPr indent="-228600" lvl="4" marL="2286000" algn="l">
              <a:spcBef>
                <a:spcPts val="800"/>
              </a:spcBef>
              <a:spcAft>
                <a:spcPts val="0"/>
              </a:spcAft>
              <a:buSzPts val="1100"/>
              <a:buNone/>
              <a:defRPr sz="1100">
                <a:solidFill>
                  <a:srgbClr val="888888"/>
                </a:solidFill>
              </a:defRPr>
            </a:lvl5pPr>
            <a:lvl6pPr indent="-228600" lvl="5" marL="2743200" algn="l">
              <a:spcBef>
                <a:spcPts val="800"/>
              </a:spcBef>
              <a:spcAft>
                <a:spcPts val="0"/>
              </a:spcAft>
              <a:buSzPts val="1100"/>
              <a:buNone/>
              <a:defRPr sz="1100">
                <a:solidFill>
                  <a:srgbClr val="888888"/>
                </a:solidFill>
              </a:defRPr>
            </a:lvl6pPr>
            <a:lvl7pPr indent="-228600" lvl="6" marL="3200400" algn="l">
              <a:spcBef>
                <a:spcPts val="800"/>
              </a:spcBef>
              <a:spcAft>
                <a:spcPts val="0"/>
              </a:spcAft>
              <a:buSzPts val="1100"/>
              <a:buNone/>
              <a:defRPr sz="1100">
                <a:solidFill>
                  <a:srgbClr val="888888"/>
                </a:solidFill>
              </a:defRPr>
            </a:lvl7pPr>
            <a:lvl8pPr indent="-228600" lvl="7" marL="3657600" algn="l">
              <a:spcBef>
                <a:spcPts val="800"/>
              </a:spcBef>
              <a:spcAft>
                <a:spcPts val="0"/>
              </a:spcAft>
              <a:buSzPts val="1100"/>
              <a:buNone/>
              <a:defRPr sz="1100">
                <a:solidFill>
                  <a:srgbClr val="888888"/>
                </a:solidFill>
              </a:defRPr>
            </a:lvl8pPr>
            <a:lvl9pPr indent="-228600" lvl="8" marL="4114800" algn="l">
              <a:spcBef>
                <a:spcPts val="800"/>
              </a:spcBef>
              <a:spcAft>
                <a:spcPts val="0"/>
              </a:spcAft>
              <a:buSzPts val="1100"/>
              <a:buNone/>
              <a:defRPr sz="1100">
                <a:solidFill>
                  <a:srgbClr val="888888"/>
                </a:solidFill>
              </a:defRPr>
            </a:lvl9pPr>
          </a:lstStyle>
          <a:p/>
        </p:txBody>
      </p:sp>
      <p:sp>
        <p:nvSpPr>
          <p:cNvPr id="107" name="Google Shape;107;p11"/>
          <p:cNvSpPr txBox="1"/>
          <p:nvPr>
            <p:ph idx="10" type="dt"/>
          </p:nvPr>
        </p:nvSpPr>
        <p:spPr>
          <a:xfrm>
            <a:off x="7771209" y="4597828"/>
            <a:ext cx="859800" cy="277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8" name="Google Shape;108;p11"/>
          <p:cNvSpPr txBox="1"/>
          <p:nvPr>
            <p:ph idx="11" type="ftr"/>
          </p:nvPr>
        </p:nvSpPr>
        <p:spPr>
          <a:xfrm>
            <a:off x="1941909" y="4601856"/>
            <a:ext cx="57150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9" name="Google Shape;109;p11"/>
          <p:cNvSpPr/>
          <p:nvPr/>
        </p:nvSpPr>
        <p:spPr>
          <a:xfrm flipH="1" rot="10800000">
            <a:off x="-3142" y="2383629"/>
            <a:ext cx="1191397" cy="380475"/>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0" name="Google Shape;110;p11"/>
          <p:cNvSpPr txBox="1"/>
          <p:nvPr>
            <p:ph idx="12" type="sldNum"/>
          </p:nvPr>
        </p:nvSpPr>
        <p:spPr>
          <a:xfrm>
            <a:off x="398859" y="2433104"/>
            <a:ext cx="5847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11" name="Shape 111"/>
        <p:cNvGrpSpPr/>
        <p:nvPr/>
      </p:nvGrpSpPr>
      <p:grpSpPr>
        <a:xfrm>
          <a:off x="0" y="0"/>
          <a:ext cx="0" cy="0"/>
          <a:chOff x="0" y="0"/>
          <a:chExt cx="0" cy="0"/>
        </a:xfrm>
      </p:grpSpPr>
      <p:sp>
        <p:nvSpPr>
          <p:cNvPr id="112" name="Google Shape;112;p12"/>
          <p:cNvSpPr txBox="1"/>
          <p:nvPr>
            <p:ph type="title"/>
          </p:nvPr>
        </p:nvSpPr>
        <p:spPr>
          <a:xfrm>
            <a:off x="2137462" y="457200"/>
            <a:ext cx="6295500" cy="21717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rgbClr val="262626"/>
              </a:buClr>
              <a:buSzPts val="3600"/>
              <a:buFont typeface="Century Gothic"/>
              <a:buNone/>
              <a:defRPr b="0" sz="360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3" name="Google Shape;113;p12"/>
          <p:cNvSpPr txBox="1"/>
          <p:nvPr>
            <p:ph idx="1" type="body"/>
          </p:nvPr>
        </p:nvSpPr>
        <p:spPr>
          <a:xfrm>
            <a:off x="2456259" y="2628900"/>
            <a:ext cx="5652300" cy="285900"/>
          </a:xfrm>
          <a:prstGeom prst="rect">
            <a:avLst/>
          </a:prstGeom>
          <a:noFill/>
          <a:ln>
            <a:noFill/>
          </a:ln>
        </p:spPr>
        <p:txBody>
          <a:bodyPr anchorCtr="0" anchor="ctr" bIns="34275" lIns="68575" spcFirstLastPara="1" rIns="68575" wrap="square" tIns="34275">
            <a:noAutofit/>
          </a:bodyPr>
          <a:lstStyle>
            <a:lvl1pPr indent="-228600" lvl="0" marL="457200" algn="l">
              <a:spcBef>
                <a:spcPts val="800"/>
              </a:spcBef>
              <a:spcAft>
                <a:spcPts val="0"/>
              </a:spcAft>
              <a:buSzPts val="1200"/>
              <a:buFont typeface="Century Gothic"/>
              <a:buNone/>
              <a:defRPr sz="1200">
                <a:solidFill>
                  <a:srgbClr val="7F7F7F"/>
                </a:solidFill>
              </a:defRPr>
            </a:lvl1pPr>
            <a:lvl2pPr indent="-228600" lvl="1" marL="914400" algn="l">
              <a:spcBef>
                <a:spcPts val="800"/>
              </a:spcBef>
              <a:spcAft>
                <a:spcPts val="0"/>
              </a:spcAft>
              <a:buSzPts val="1200"/>
              <a:buFont typeface="Century Gothic"/>
              <a:buNone/>
              <a:defRPr/>
            </a:lvl2pPr>
            <a:lvl3pPr indent="-228600" lvl="2" marL="1371600" algn="l">
              <a:spcBef>
                <a:spcPts val="800"/>
              </a:spcBef>
              <a:spcAft>
                <a:spcPts val="0"/>
              </a:spcAft>
              <a:buSzPts val="1100"/>
              <a:buFont typeface="Century Gothic"/>
              <a:buNone/>
              <a:defRPr/>
            </a:lvl3pPr>
            <a:lvl4pPr indent="-228600" lvl="3" marL="1828800" algn="l">
              <a:spcBef>
                <a:spcPts val="800"/>
              </a:spcBef>
              <a:spcAft>
                <a:spcPts val="0"/>
              </a:spcAft>
              <a:buSzPts val="900"/>
              <a:buFont typeface="Century Gothic"/>
              <a:buNone/>
              <a:defRPr/>
            </a:lvl4pPr>
            <a:lvl5pPr indent="-228600" lvl="4" marL="2286000" algn="l">
              <a:spcBef>
                <a:spcPts val="800"/>
              </a:spcBef>
              <a:spcAft>
                <a:spcPts val="0"/>
              </a:spcAft>
              <a:buSzPts val="900"/>
              <a:buFont typeface="Century Gothic"/>
              <a:buNone/>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0"/>
              </a:spcAft>
              <a:buSzPts val="1400"/>
              <a:buChar char="🠶"/>
              <a:defRPr/>
            </a:lvl9pPr>
          </a:lstStyle>
          <a:p/>
        </p:txBody>
      </p:sp>
      <p:sp>
        <p:nvSpPr>
          <p:cNvPr id="114" name="Google Shape;114;p12"/>
          <p:cNvSpPr txBox="1"/>
          <p:nvPr>
            <p:ph idx="2" type="body"/>
          </p:nvPr>
        </p:nvSpPr>
        <p:spPr>
          <a:xfrm>
            <a:off x="1941909" y="3265535"/>
            <a:ext cx="6686400" cy="1167000"/>
          </a:xfrm>
          <a:prstGeom prst="rect">
            <a:avLst/>
          </a:prstGeom>
          <a:noFill/>
          <a:ln>
            <a:noFill/>
          </a:ln>
        </p:spPr>
        <p:txBody>
          <a:bodyPr anchorCtr="0" anchor="ctr" bIns="34275" lIns="68575" spcFirstLastPara="1" rIns="68575" wrap="square" tIns="34275">
            <a:noAutofit/>
          </a:bodyPr>
          <a:lstStyle>
            <a:lvl1pPr indent="-228600" lvl="0" marL="457200" algn="l">
              <a:spcBef>
                <a:spcPts val="800"/>
              </a:spcBef>
              <a:spcAft>
                <a:spcPts val="0"/>
              </a:spcAft>
              <a:buSzPts val="1400"/>
              <a:buNone/>
              <a:defRPr sz="1400">
                <a:solidFill>
                  <a:srgbClr val="595959"/>
                </a:solidFill>
              </a:defRPr>
            </a:lvl1pPr>
            <a:lvl2pPr indent="-228600" lvl="1" marL="914400" algn="l">
              <a:spcBef>
                <a:spcPts val="800"/>
              </a:spcBef>
              <a:spcAft>
                <a:spcPts val="0"/>
              </a:spcAft>
              <a:buSzPts val="1400"/>
              <a:buNone/>
              <a:defRPr sz="1400">
                <a:solidFill>
                  <a:srgbClr val="888888"/>
                </a:solidFill>
              </a:defRPr>
            </a:lvl2pPr>
            <a:lvl3pPr indent="-228600" lvl="2" marL="1371600" algn="l">
              <a:spcBef>
                <a:spcPts val="800"/>
              </a:spcBef>
              <a:spcAft>
                <a:spcPts val="0"/>
              </a:spcAft>
              <a:buSzPts val="1200"/>
              <a:buNone/>
              <a:defRPr sz="1200">
                <a:solidFill>
                  <a:srgbClr val="888888"/>
                </a:solidFill>
              </a:defRPr>
            </a:lvl3pPr>
            <a:lvl4pPr indent="-228600" lvl="3" marL="1828800" algn="l">
              <a:spcBef>
                <a:spcPts val="800"/>
              </a:spcBef>
              <a:spcAft>
                <a:spcPts val="0"/>
              </a:spcAft>
              <a:buSzPts val="1100"/>
              <a:buNone/>
              <a:defRPr sz="1100">
                <a:solidFill>
                  <a:srgbClr val="888888"/>
                </a:solidFill>
              </a:defRPr>
            </a:lvl4pPr>
            <a:lvl5pPr indent="-228600" lvl="4" marL="2286000" algn="l">
              <a:spcBef>
                <a:spcPts val="800"/>
              </a:spcBef>
              <a:spcAft>
                <a:spcPts val="0"/>
              </a:spcAft>
              <a:buSzPts val="1100"/>
              <a:buNone/>
              <a:defRPr sz="1100">
                <a:solidFill>
                  <a:srgbClr val="888888"/>
                </a:solidFill>
              </a:defRPr>
            </a:lvl5pPr>
            <a:lvl6pPr indent="-228600" lvl="5" marL="2743200" algn="l">
              <a:spcBef>
                <a:spcPts val="800"/>
              </a:spcBef>
              <a:spcAft>
                <a:spcPts val="0"/>
              </a:spcAft>
              <a:buSzPts val="1100"/>
              <a:buNone/>
              <a:defRPr sz="1100">
                <a:solidFill>
                  <a:srgbClr val="888888"/>
                </a:solidFill>
              </a:defRPr>
            </a:lvl6pPr>
            <a:lvl7pPr indent="-228600" lvl="6" marL="3200400" algn="l">
              <a:spcBef>
                <a:spcPts val="800"/>
              </a:spcBef>
              <a:spcAft>
                <a:spcPts val="0"/>
              </a:spcAft>
              <a:buSzPts val="1100"/>
              <a:buNone/>
              <a:defRPr sz="1100">
                <a:solidFill>
                  <a:srgbClr val="888888"/>
                </a:solidFill>
              </a:defRPr>
            </a:lvl7pPr>
            <a:lvl8pPr indent="-228600" lvl="7" marL="3657600" algn="l">
              <a:spcBef>
                <a:spcPts val="800"/>
              </a:spcBef>
              <a:spcAft>
                <a:spcPts val="0"/>
              </a:spcAft>
              <a:buSzPts val="1100"/>
              <a:buNone/>
              <a:defRPr sz="1100">
                <a:solidFill>
                  <a:srgbClr val="888888"/>
                </a:solidFill>
              </a:defRPr>
            </a:lvl8pPr>
            <a:lvl9pPr indent="-228600" lvl="8" marL="4114800" algn="l">
              <a:spcBef>
                <a:spcPts val="800"/>
              </a:spcBef>
              <a:spcAft>
                <a:spcPts val="0"/>
              </a:spcAft>
              <a:buSzPts val="1100"/>
              <a:buNone/>
              <a:defRPr sz="1100">
                <a:solidFill>
                  <a:srgbClr val="888888"/>
                </a:solidFill>
              </a:defRPr>
            </a:lvl9pPr>
          </a:lstStyle>
          <a:p/>
        </p:txBody>
      </p:sp>
      <p:sp>
        <p:nvSpPr>
          <p:cNvPr id="115" name="Google Shape;115;p12"/>
          <p:cNvSpPr txBox="1"/>
          <p:nvPr>
            <p:ph idx="10" type="dt"/>
          </p:nvPr>
        </p:nvSpPr>
        <p:spPr>
          <a:xfrm>
            <a:off x="7771209" y="4597828"/>
            <a:ext cx="859800" cy="277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6" name="Google Shape;116;p12"/>
          <p:cNvSpPr txBox="1"/>
          <p:nvPr>
            <p:ph idx="11" type="ftr"/>
          </p:nvPr>
        </p:nvSpPr>
        <p:spPr>
          <a:xfrm>
            <a:off x="1941909" y="4601856"/>
            <a:ext cx="57150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12"/>
          <p:cNvSpPr/>
          <p:nvPr/>
        </p:nvSpPr>
        <p:spPr>
          <a:xfrm flipH="1" rot="10800000">
            <a:off x="-3142" y="2383629"/>
            <a:ext cx="1191397" cy="380475"/>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8" name="Google Shape;118;p12"/>
          <p:cNvSpPr txBox="1"/>
          <p:nvPr>
            <p:ph idx="12" type="sldNum"/>
          </p:nvPr>
        </p:nvSpPr>
        <p:spPr>
          <a:xfrm>
            <a:off x="398859" y="2433104"/>
            <a:ext cx="5847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
              <a:t>‹#›</a:t>
            </a:fld>
            <a:endParaRPr/>
          </a:p>
        </p:txBody>
      </p:sp>
      <p:sp>
        <p:nvSpPr>
          <p:cNvPr id="119" name="Google Shape;119;p12"/>
          <p:cNvSpPr txBox="1"/>
          <p:nvPr/>
        </p:nvSpPr>
        <p:spPr>
          <a:xfrm>
            <a:off x="1850739" y="486004"/>
            <a:ext cx="457200" cy="4386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0" i="0" lang="vi" sz="6000" u="none" cap="none" strike="noStrike">
                <a:solidFill>
                  <a:schemeClr val="accent1"/>
                </a:solidFill>
                <a:latin typeface="Arial"/>
                <a:ea typeface="Arial"/>
                <a:cs typeface="Arial"/>
                <a:sym typeface="Arial"/>
              </a:rPr>
              <a:t>“</a:t>
            </a:r>
            <a:endParaRPr sz="1100"/>
          </a:p>
        </p:txBody>
      </p:sp>
      <p:sp>
        <p:nvSpPr>
          <p:cNvPr id="120" name="Google Shape;120;p12"/>
          <p:cNvSpPr txBox="1"/>
          <p:nvPr/>
        </p:nvSpPr>
        <p:spPr>
          <a:xfrm>
            <a:off x="8336139" y="2178980"/>
            <a:ext cx="457200" cy="4386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0" i="0" lang="vi" sz="6000" u="none" cap="none" strike="noStrike">
                <a:solidFill>
                  <a:schemeClr val="accent1"/>
                </a:solidFill>
                <a:latin typeface="Arial"/>
                <a:ea typeface="Arial"/>
                <a:cs typeface="Arial"/>
                <a:sym typeface="Arial"/>
              </a:rPr>
              <a:t>”</a:t>
            </a:r>
            <a:endParaRPr sz="110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21" name="Shape 121"/>
        <p:cNvGrpSpPr/>
        <p:nvPr/>
      </p:nvGrpSpPr>
      <p:grpSpPr>
        <a:xfrm>
          <a:off x="0" y="0"/>
          <a:ext cx="0" cy="0"/>
          <a:chOff x="0" y="0"/>
          <a:chExt cx="0" cy="0"/>
        </a:xfrm>
      </p:grpSpPr>
      <p:sp>
        <p:nvSpPr>
          <p:cNvPr id="122" name="Google Shape;122;p13"/>
          <p:cNvSpPr txBox="1"/>
          <p:nvPr>
            <p:ph type="title"/>
          </p:nvPr>
        </p:nvSpPr>
        <p:spPr>
          <a:xfrm>
            <a:off x="1941910" y="1828800"/>
            <a:ext cx="6686700" cy="20436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rgbClr val="262626"/>
              </a:buClr>
              <a:buSzPts val="3600"/>
              <a:buFont typeface="Century Gothic"/>
              <a:buNone/>
              <a:defRPr b="0" sz="36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3" name="Google Shape;123;p13"/>
          <p:cNvSpPr txBox="1"/>
          <p:nvPr>
            <p:ph idx="1" type="body"/>
          </p:nvPr>
        </p:nvSpPr>
        <p:spPr>
          <a:xfrm>
            <a:off x="1941910" y="3886200"/>
            <a:ext cx="6686700" cy="547200"/>
          </a:xfrm>
          <a:prstGeom prst="rect">
            <a:avLst/>
          </a:prstGeom>
          <a:noFill/>
          <a:ln>
            <a:noFill/>
          </a:ln>
        </p:spPr>
        <p:txBody>
          <a:bodyPr anchorCtr="0" anchor="t" bIns="34275" lIns="68575" spcFirstLastPara="1" rIns="68575" wrap="square" tIns="34275">
            <a:noAutofit/>
          </a:bodyPr>
          <a:lstStyle>
            <a:lvl1pPr indent="-228600" lvl="0" marL="457200" algn="l">
              <a:spcBef>
                <a:spcPts val="800"/>
              </a:spcBef>
              <a:spcAft>
                <a:spcPts val="0"/>
              </a:spcAft>
              <a:buSzPts val="1400"/>
              <a:buNone/>
              <a:defRPr>
                <a:solidFill>
                  <a:srgbClr val="595959"/>
                </a:solidFill>
              </a:defRPr>
            </a:lvl1pPr>
            <a:lvl2pPr indent="-317500" lvl="1" marL="914400" algn="l">
              <a:spcBef>
                <a:spcPts val="800"/>
              </a:spcBef>
              <a:spcAft>
                <a:spcPts val="0"/>
              </a:spcAft>
              <a:buSzPts val="1400"/>
              <a:buChar char="🠶"/>
              <a:defRPr/>
            </a:lvl2pPr>
            <a:lvl3pPr indent="-317500" lvl="2" marL="1371600" algn="l">
              <a:spcBef>
                <a:spcPts val="800"/>
              </a:spcBef>
              <a:spcAft>
                <a:spcPts val="0"/>
              </a:spcAft>
              <a:buSzPts val="1400"/>
              <a:buChar char="🠶"/>
              <a:defRPr/>
            </a:lvl3pPr>
            <a:lvl4pPr indent="-317500" lvl="3" marL="1828800" algn="l">
              <a:spcBef>
                <a:spcPts val="800"/>
              </a:spcBef>
              <a:spcAft>
                <a:spcPts val="0"/>
              </a:spcAft>
              <a:buSzPts val="1400"/>
              <a:buChar char="🠶"/>
              <a:defRPr/>
            </a:lvl4pPr>
            <a:lvl5pPr indent="-317500" lvl="4" marL="2286000" algn="l">
              <a:spcBef>
                <a:spcPts val="800"/>
              </a:spcBef>
              <a:spcAft>
                <a:spcPts val="0"/>
              </a:spcAft>
              <a:buSzPts val="1400"/>
              <a:buChar char="🠶"/>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0"/>
              </a:spcAft>
              <a:buSzPts val="1400"/>
              <a:buChar char="🠶"/>
              <a:defRPr/>
            </a:lvl9pPr>
          </a:lstStyle>
          <a:p/>
        </p:txBody>
      </p:sp>
      <p:sp>
        <p:nvSpPr>
          <p:cNvPr id="124" name="Google Shape;124;p13"/>
          <p:cNvSpPr txBox="1"/>
          <p:nvPr>
            <p:ph idx="10" type="dt"/>
          </p:nvPr>
        </p:nvSpPr>
        <p:spPr>
          <a:xfrm>
            <a:off x="7771209" y="4597828"/>
            <a:ext cx="859800" cy="277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5" name="Google Shape;125;p13"/>
          <p:cNvSpPr txBox="1"/>
          <p:nvPr>
            <p:ph idx="11" type="ftr"/>
          </p:nvPr>
        </p:nvSpPr>
        <p:spPr>
          <a:xfrm>
            <a:off x="1941909" y="4601856"/>
            <a:ext cx="57150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6" name="Google Shape;126;p13"/>
          <p:cNvSpPr/>
          <p:nvPr/>
        </p:nvSpPr>
        <p:spPr>
          <a:xfrm flipH="1" rot="10800000">
            <a:off x="-3142" y="3683791"/>
            <a:ext cx="1191397" cy="380475"/>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7" name="Google Shape;127;p13"/>
          <p:cNvSpPr txBox="1"/>
          <p:nvPr>
            <p:ph idx="12" type="sldNum"/>
          </p:nvPr>
        </p:nvSpPr>
        <p:spPr>
          <a:xfrm>
            <a:off x="398859" y="3737315"/>
            <a:ext cx="5847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28" name="Shape 128"/>
        <p:cNvGrpSpPr/>
        <p:nvPr/>
      </p:nvGrpSpPr>
      <p:grpSpPr>
        <a:xfrm>
          <a:off x="0" y="0"/>
          <a:ext cx="0" cy="0"/>
          <a:chOff x="0" y="0"/>
          <a:chExt cx="0" cy="0"/>
        </a:xfrm>
      </p:grpSpPr>
      <p:sp>
        <p:nvSpPr>
          <p:cNvPr id="129" name="Google Shape;129;p14"/>
          <p:cNvSpPr txBox="1"/>
          <p:nvPr>
            <p:ph type="title"/>
          </p:nvPr>
        </p:nvSpPr>
        <p:spPr>
          <a:xfrm>
            <a:off x="2137462" y="457200"/>
            <a:ext cx="6295500" cy="21717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rgbClr val="262626"/>
              </a:buClr>
              <a:buSzPts val="3600"/>
              <a:buFont typeface="Century Gothic"/>
              <a:buNone/>
              <a:defRPr b="0" sz="360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0" name="Google Shape;130;p14"/>
          <p:cNvSpPr txBox="1"/>
          <p:nvPr>
            <p:ph idx="1" type="body"/>
          </p:nvPr>
        </p:nvSpPr>
        <p:spPr>
          <a:xfrm>
            <a:off x="1941909" y="3257550"/>
            <a:ext cx="6686700" cy="628500"/>
          </a:xfrm>
          <a:prstGeom prst="rect">
            <a:avLst/>
          </a:prstGeom>
          <a:noFill/>
          <a:ln>
            <a:noFill/>
          </a:ln>
        </p:spPr>
        <p:txBody>
          <a:bodyPr anchorCtr="0" anchor="b" bIns="34275" lIns="68575" spcFirstLastPara="1" rIns="68575" wrap="square" tIns="34275">
            <a:noAutofit/>
          </a:bodyPr>
          <a:lstStyle>
            <a:lvl1pPr indent="-228600" lvl="0" marL="457200" algn="l">
              <a:spcBef>
                <a:spcPts val="800"/>
              </a:spcBef>
              <a:spcAft>
                <a:spcPts val="0"/>
              </a:spcAft>
              <a:buSzPts val="1800"/>
              <a:buFont typeface="Century Gothic"/>
              <a:buNone/>
              <a:defRPr sz="1800">
                <a:solidFill>
                  <a:schemeClr val="accent1"/>
                </a:solidFill>
              </a:defRPr>
            </a:lvl1pPr>
            <a:lvl2pPr indent="-228600" lvl="1" marL="914400" algn="l">
              <a:spcBef>
                <a:spcPts val="800"/>
              </a:spcBef>
              <a:spcAft>
                <a:spcPts val="0"/>
              </a:spcAft>
              <a:buSzPts val="1200"/>
              <a:buFont typeface="Century Gothic"/>
              <a:buNone/>
              <a:defRPr/>
            </a:lvl2pPr>
            <a:lvl3pPr indent="-228600" lvl="2" marL="1371600" algn="l">
              <a:spcBef>
                <a:spcPts val="800"/>
              </a:spcBef>
              <a:spcAft>
                <a:spcPts val="0"/>
              </a:spcAft>
              <a:buSzPts val="1100"/>
              <a:buFont typeface="Century Gothic"/>
              <a:buNone/>
              <a:defRPr/>
            </a:lvl3pPr>
            <a:lvl4pPr indent="-228600" lvl="3" marL="1828800" algn="l">
              <a:spcBef>
                <a:spcPts val="800"/>
              </a:spcBef>
              <a:spcAft>
                <a:spcPts val="0"/>
              </a:spcAft>
              <a:buSzPts val="900"/>
              <a:buFont typeface="Century Gothic"/>
              <a:buNone/>
              <a:defRPr/>
            </a:lvl4pPr>
            <a:lvl5pPr indent="-228600" lvl="4" marL="2286000" algn="l">
              <a:spcBef>
                <a:spcPts val="800"/>
              </a:spcBef>
              <a:spcAft>
                <a:spcPts val="0"/>
              </a:spcAft>
              <a:buSzPts val="900"/>
              <a:buFont typeface="Century Gothic"/>
              <a:buNone/>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0"/>
              </a:spcAft>
              <a:buSzPts val="1400"/>
              <a:buChar char="🠶"/>
              <a:defRPr/>
            </a:lvl9pPr>
          </a:lstStyle>
          <a:p/>
        </p:txBody>
      </p:sp>
      <p:sp>
        <p:nvSpPr>
          <p:cNvPr id="131" name="Google Shape;131;p14"/>
          <p:cNvSpPr txBox="1"/>
          <p:nvPr>
            <p:ph idx="2" type="body"/>
          </p:nvPr>
        </p:nvSpPr>
        <p:spPr>
          <a:xfrm>
            <a:off x="1941910" y="3886200"/>
            <a:ext cx="6686700" cy="547200"/>
          </a:xfrm>
          <a:prstGeom prst="rect">
            <a:avLst/>
          </a:prstGeom>
          <a:noFill/>
          <a:ln>
            <a:noFill/>
          </a:ln>
        </p:spPr>
        <p:txBody>
          <a:bodyPr anchorCtr="0" anchor="t" bIns="34275" lIns="68575" spcFirstLastPara="1" rIns="68575" wrap="square" tIns="34275">
            <a:noAutofit/>
          </a:bodyPr>
          <a:lstStyle>
            <a:lvl1pPr indent="-228600" lvl="0" marL="457200" algn="l">
              <a:spcBef>
                <a:spcPts val="800"/>
              </a:spcBef>
              <a:spcAft>
                <a:spcPts val="0"/>
              </a:spcAft>
              <a:buSzPts val="1400"/>
              <a:buNone/>
              <a:defRPr>
                <a:solidFill>
                  <a:srgbClr val="595959"/>
                </a:solidFill>
              </a:defRPr>
            </a:lvl1pPr>
            <a:lvl2pPr indent="-317500" lvl="1" marL="914400" algn="l">
              <a:spcBef>
                <a:spcPts val="800"/>
              </a:spcBef>
              <a:spcAft>
                <a:spcPts val="0"/>
              </a:spcAft>
              <a:buSzPts val="1400"/>
              <a:buChar char="🠶"/>
              <a:defRPr/>
            </a:lvl2pPr>
            <a:lvl3pPr indent="-317500" lvl="2" marL="1371600" algn="l">
              <a:spcBef>
                <a:spcPts val="800"/>
              </a:spcBef>
              <a:spcAft>
                <a:spcPts val="0"/>
              </a:spcAft>
              <a:buSzPts val="1400"/>
              <a:buChar char="🠶"/>
              <a:defRPr/>
            </a:lvl3pPr>
            <a:lvl4pPr indent="-317500" lvl="3" marL="1828800" algn="l">
              <a:spcBef>
                <a:spcPts val="800"/>
              </a:spcBef>
              <a:spcAft>
                <a:spcPts val="0"/>
              </a:spcAft>
              <a:buSzPts val="1400"/>
              <a:buChar char="🠶"/>
              <a:defRPr/>
            </a:lvl4pPr>
            <a:lvl5pPr indent="-317500" lvl="4" marL="2286000" algn="l">
              <a:spcBef>
                <a:spcPts val="800"/>
              </a:spcBef>
              <a:spcAft>
                <a:spcPts val="0"/>
              </a:spcAft>
              <a:buSzPts val="1400"/>
              <a:buChar char="🠶"/>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0"/>
              </a:spcAft>
              <a:buSzPts val="1400"/>
              <a:buChar char="🠶"/>
              <a:defRPr/>
            </a:lvl9pPr>
          </a:lstStyle>
          <a:p/>
        </p:txBody>
      </p:sp>
      <p:sp>
        <p:nvSpPr>
          <p:cNvPr id="132" name="Google Shape;132;p14"/>
          <p:cNvSpPr txBox="1"/>
          <p:nvPr>
            <p:ph idx="10" type="dt"/>
          </p:nvPr>
        </p:nvSpPr>
        <p:spPr>
          <a:xfrm>
            <a:off x="7771209" y="4597828"/>
            <a:ext cx="859800" cy="277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3" name="Google Shape;133;p14"/>
          <p:cNvSpPr txBox="1"/>
          <p:nvPr>
            <p:ph idx="11" type="ftr"/>
          </p:nvPr>
        </p:nvSpPr>
        <p:spPr>
          <a:xfrm>
            <a:off x="1941909" y="4601856"/>
            <a:ext cx="57150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4" name="Google Shape;134;p14"/>
          <p:cNvSpPr/>
          <p:nvPr/>
        </p:nvSpPr>
        <p:spPr>
          <a:xfrm flipH="1" rot="10800000">
            <a:off x="-3142" y="3683791"/>
            <a:ext cx="1191397" cy="380475"/>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5" name="Google Shape;135;p14"/>
          <p:cNvSpPr txBox="1"/>
          <p:nvPr>
            <p:ph idx="12" type="sldNum"/>
          </p:nvPr>
        </p:nvSpPr>
        <p:spPr>
          <a:xfrm>
            <a:off x="398859" y="3737315"/>
            <a:ext cx="5847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
              <a:t>‹#›</a:t>
            </a:fld>
            <a:endParaRPr/>
          </a:p>
        </p:txBody>
      </p:sp>
      <p:sp>
        <p:nvSpPr>
          <p:cNvPr id="136" name="Google Shape;136;p14"/>
          <p:cNvSpPr txBox="1"/>
          <p:nvPr/>
        </p:nvSpPr>
        <p:spPr>
          <a:xfrm>
            <a:off x="1850739" y="486004"/>
            <a:ext cx="457200" cy="4386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0" i="0" lang="vi" sz="6000" u="none" cap="none" strike="noStrike">
                <a:solidFill>
                  <a:schemeClr val="accent1"/>
                </a:solidFill>
                <a:latin typeface="Arial"/>
                <a:ea typeface="Arial"/>
                <a:cs typeface="Arial"/>
                <a:sym typeface="Arial"/>
              </a:rPr>
              <a:t>“</a:t>
            </a:r>
            <a:endParaRPr sz="1100"/>
          </a:p>
        </p:txBody>
      </p:sp>
      <p:sp>
        <p:nvSpPr>
          <p:cNvPr id="137" name="Google Shape;137;p14"/>
          <p:cNvSpPr txBox="1"/>
          <p:nvPr/>
        </p:nvSpPr>
        <p:spPr>
          <a:xfrm>
            <a:off x="8336139" y="2178980"/>
            <a:ext cx="457200" cy="438600"/>
          </a:xfrm>
          <a:prstGeom prst="rect">
            <a:avLst/>
          </a:pr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0" i="0" lang="vi" sz="6000" u="none" cap="none" strike="noStrike">
                <a:solidFill>
                  <a:schemeClr val="accent1"/>
                </a:solidFill>
                <a:latin typeface="Arial"/>
                <a:ea typeface="Arial"/>
                <a:cs typeface="Arial"/>
                <a:sym typeface="Arial"/>
              </a:rPr>
              <a:t>”</a:t>
            </a:r>
            <a:endParaRPr sz="11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38" name="Shape 138"/>
        <p:cNvGrpSpPr/>
        <p:nvPr/>
      </p:nvGrpSpPr>
      <p:grpSpPr>
        <a:xfrm>
          <a:off x="0" y="0"/>
          <a:ext cx="0" cy="0"/>
          <a:chOff x="0" y="0"/>
          <a:chExt cx="0" cy="0"/>
        </a:xfrm>
      </p:grpSpPr>
      <p:sp>
        <p:nvSpPr>
          <p:cNvPr id="139" name="Google Shape;139;p15"/>
          <p:cNvSpPr txBox="1"/>
          <p:nvPr>
            <p:ph type="title"/>
          </p:nvPr>
        </p:nvSpPr>
        <p:spPr>
          <a:xfrm>
            <a:off x="1941909" y="470555"/>
            <a:ext cx="6686400" cy="21600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rgbClr val="262626"/>
              </a:buClr>
              <a:buSzPts val="3600"/>
              <a:buFont typeface="Century Gothic"/>
              <a:buNone/>
              <a:defRPr b="0" sz="36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0" name="Google Shape;140;p15"/>
          <p:cNvSpPr txBox="1"/>
          <p:nvPr>
            <p:ph idx="1" type="body"/>
          </p:nvPr>
        </p:nvSpPr>
        <p:spPr>
          <a:xfrm>
            <a:off x="1941909" y="3257550"/>
            <a:ext cx="6686700" cy="628500"/>
          </a:xfrm>
          <a:prstGeom prst="rect">
            <a:avLst/>
          </a:prstGeom>
          <a:noFill/>
          <a:ln>
            <a:noFill/>
          </a:ln>
        </p:spPr>
        <p:txBody>
          <a:bodyPr anchorCtr="0" anchor="b" bIns="34275" lIns="68575" spcFirstLastPara="1" rIns="68575" wrap="square" tIns="34275">
            <a:noAutofit/>
          </a:bodyPr>
          <a:lstStyle>
            <a:lvl1pPr indent="-228600" lvl="0" marL="457200" algn="l">
              <a:spcBef>
                <a:spcPts val="800"/>
              </a:spcBef>
              <a:spcAft>
                <a:spcPts val="0"/>
              </a:spcAft>
              <a:buSzPts val="1800"/>
              <a:buFont typeface="Century Gothic"/>
              <a:buNone/>
              <a:defRPr sz="1800">
                <a:solidFill>
                  <a:schemeClr val="accent1"/>
                </a:solidFill>
              </a:defRPr>
            </a:lvl1pPr>
            <a:lvl2pPr indent="-228600" lvl="1" marL="914400" algn="l">
              <a:spcBef>
                <a:spcPts val="800"/>
              </a:spcBef>
              <a:spcAft>
                <a:spcPts val="0"/>
              </a:spcAft>
              <a:buSzPts val="1200"/>
              <a:buFont typeface="Century Gothic"/>
              <a:buNone/>
              <a:defRPr/>
            </a:lvl2pPr>
            <a:lvl3pPr indent="-228600" lvl="2" marL="1371600" algn="l">
              <a:spcBef>
                <a:spcPts val="800"/>
              </a:spcBef>
              <a:spcAft>
                <a:spcPts val="0"/>
              </a:spcAft>
              <a:buSzPts val="1100"/>
              <a:buFont typeface="Century Gothic"/>
              <a:buNone/>
              <a:defRPr/>
            </a:lvl3pPr>
            <a:lvl4pPr indent="-228600" lvl="3" marL="1828800" algn="l">
              <a:spcBef>
                <a:spcPts val="800"/>
              </a:spcBef>
              <a:spcAft>
                <a:spcPts val="0"/>
              </a:spcAft>
              <a:buSzPts val="900"/>
              <a:buFont typeface="Century Gothic"/>
              <a:buNone/>
              <a:defRPr/>
            </a:lvl4pPr>
            <a:lvl5pPr indent="-228600" lvl="4" marL="2286000" algn="l">
              <a:spcBef>
                <a:spcPts val="800"/>
              </a:spcBef>
              <a:spcAft>
                <a:spcPts val="0"/>
              </a:spcAft>
              <a:buSzPts val="900"/>
              <a:buFont typeface="Century Gothic"/>
              <a:buNone/>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0"/>
              </a:spcAft>
              <a:buSzPts val="1400"/>
              <a:buChar char="🠶"/>
              <a:defRPr/>
            </a:lvl9pPr>
          </a:lstStyle>
          <a:p/>
        </p:txBody>
      </p:sp>
      <p:sp>
        <p:nvSpPr>
          <p:cNvPr id="141" name="Google Shape;141;p15"/>
          <p:cNvSpPr txBox="1"/>
          <p:nvPr>
            <p:ph idx="2" type="body"/>
          </p:nvPr>
        </p:nvSpPr>
        <p:spPr>
          <a:xfrm>
            <a:off x="1941910" y="3886200"/>
            <a:ext cx="6686700" cy="547200"/>
          </a:xfrm>
          <a:prstGeom prst="rect">
            <a:avLst/>
          </a:prstGeom>
          <a:noFill/>
          <a:ln>
            <a:noFill/>
          </a:ln>
        </p:spPr>
        <p:txBody>
          <a:bodyPr anchorCtr="0" anchor="t" bIns="34275" lIns="68575" spcFirstLastPara="1" rIns="68575" wrap="square" tIns="34275">
            <a:noAutofit/>
          </a:bodyPr>
          <a:lstStyle>
            <a:lvl1pPr indent="-228600" lvl="0" marL="457200" algn="l">
              <a:spcBef>
                <a:spcPts val="800"/>
              </a:spcBef>
              <a:spcAft>
                <a:spcPts val="0"/>
              </a:spcAft>
              <a:buSzPts val="1400"/>
              <a:buNone/>
              <a:defRPr>
                <a:solidFill>
                  <a:srgbClr val="595959"/>
                </a:solidFill>
              </a:defRPr>
            </a:lvl1pPr>
            <a:lvl2pPr indent="-317500" lvl="1" marL="914400" algn="l">
              <a:spcBef>
                <a:spcPts val="800"/>
              </a:spcBef>
              <a:spcAft>
                <a:spcPts val="0"/>
              </a:spcAft>
              <a:buSzPts val="1400"/>
              <a:buChar char="🠶"/>
              <a:defRPr/>
            </a:lvl2pPr>
            <a:lvl3pPr indent="-317500" lvl="2" marL="1371600" algn="l">
              <a:spcBef>
                <a:spcPts val="800"/>
              </a:spcBef>
              <a:spcAft>
                <a:spcPts val="0"/>
              </a:spcAft>
              <a:buSzPts val="1400"/>
              <a:buChar char="🠶"/>
              <a:defRPr/>
            </a:lvl3pPr>
            <a:lvl4pPr indent="-317500" lvl="3" marL="1828800" algn="l">
              <a:spcBef>
                <a:spcPts val="800"/>
              </a:spcBef>
              <a:spcAft>
                <a:spcPts val="0"/>
              </a:spcAft>
              <a:buSzPts val="1400"/>
              <a:buChar char="🠶"/>
              <a:defRPr/>
            </a:lvl4pPr>
            <a:lvl5pPr indent="-317500" lvl="4" marL="2286000" algn="l">
              <a:spcBef>
                <a:spcPts val="800"/>
              </a:spcBef>
              <a:spcAft>
                <a:spcPts val="0"/>
              </a:spcAft>
              <a:buSzPts val="1400"/>
              <a:buChar char="🠶"/>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0"/>
              </a:spcAft>
              <a:buSzPts val="1400"/>
              <a:buChar char="🠶"/>
              <a:defRPr/>
            </a:lvl9pPr>
          </a:lstStyle>
          <a:p/>
        </p:txBody>
      </p:sp>
      <p:sp>
        <p:nvSpPr>
          <p:cNvPr id="142" name="Google Shape;142;p15"/>
          <p:cNvSpPr txBox="1"/>
          <p:nvPr>
            <p:ph idx="10" type="dt"/>
          </p:nvPr>
        </p:nvSpPr>
        <p:spPr>
          <a:xfrm>
            <a:off x="7771209" y="4597828"/>
            <a:ext cx="859800" cy="277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3" name="Google Shape;143;p15"/>
          <p:cNvSpPr txBox="1"/>
          <p:nvPr>
            <p:ph idx="11" type="ftr"/>
          </p:nvPr>
        </p:nvSpPr>
        <p:spPr>
          <a:xfrm>
            <a:off x="1941909" y="4601856"/>
            <a:ext cx="57150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4" name="Google Shape;144;p15"/>
          <p:cNvSpPr/>
          <p:nvPr/>
        </p:nvSpPr>
        <p:spPr>
          <a:xfrm flipH="1" rot="10800000">
            <a:off x="-3142" y="3683791"/>
            <a:ext cx="1191397" cy="380475"/>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5" name="Google Shape;145;p15"/>
          <p:cNvSpPr txBox="1"/>
          <p:nvPr>
            <p:ph idx="12" type="sldNum"/>
          </p:nvPr>
        </p:nvSpPr>
        <p:spPr>
          <a:xfrm>
            <a:off x="398859" y="3737315"/>
            <a:ext cx="5847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6" name="Shape 146"/>
        <p:cNvGrpSpPr/>
        <p:nvPr/>
      </p:nvGrpSpPr>
      <p:grpSpPr>
        <a:xfrm>
          <a:off x="0" y="0"/>
          <a:ext cx="0" cy="0"/>
          <a:chOff x="0" y="0"/>
          <a:chExt cx="0" cy="0"/>
        </a:xfrm>
      </p:grpSpPr>
      <p:sp>
        <p:nvSpPr>
          <p:cNvPr id="147" name="Google Shape;147;p16"/>
          <p:cNvSpPr txBox="1"/>
          <p:nvPr>
            <p:ph type="title"/>
          </p:nvPr>
        </p:nvSpPr>
        <p:spPr>
          <a:xfrm>
            <a:off x="1944693" y="468083"/>
            <a:ext cx="6683700" cy="960600"/>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Clr>
                <a:srgbClr val="262626"/>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8" name="Google Shape;148;p16"/>
          <p:cNvSpPr txBox="1"/>
          <p:nvPr>
            <p:ph idx="1" type="body"/>
          </p:nvPr>
        </p:nvSpPr>
        <p:spPr>
          <a:xfrm rot="5400000">
            <a:off x="3827709" y="-285750"/>
            <a:ext cx="2914800" cy="6686700"/>
          </a:xfrm>
          <a:prstGeom prst="rect">
            <a:avLst/>
          </a:prstGeom>
          <a:noFill/>
          <a:ln>
            <a:noFill/>
          </a:ln>
        </p:spPr>
        <p:txBody>
          <a:bodyPr anchorCtr="0" anchor="t" bIns="34275" lIns="68575" spcFirstLastPara="1" rIns="68575" wrap="square" tIns="34275">
            <a:noAutofit/>
          </a:bodyPr>
          <a:lstStyle>
            <a:lvl1pPr indent="-317500" lvl="0" marL="457200" algn="l">
              <a:spcBef>
                <a:spcPts val="800"/>
              </a:spcBef>
              <a:spcAft>
                <a:spcPts val="0"/>
              </a:spcAft>
              <a:buSzPts val="1400"/>
              <a:buChar char="🠶"/>
              <a:defRPr/>
            </a:lvl1pPr>
            <a:lvl2pPr indent="-317500" lvl="1" marL="914400" algn="l">
              <a:spcBef>
                <a:spcPts val="800"/>
              </a:spcBef>
              <a:spcAft>
                <a:spcPts val="0"/>
              </a:spcAft>
              <a:buSzPts val="1400"/>
              <a:buChar char="🠶"/>
              <a:defRPr/>
            </a:lvl2pPr>
            <a:lvl3pPr indent="-317500" lvl="2" marL="1371600" algn="l">
              <a:spcBef>
                <a:spcPts val="800"/>
              </a:spcBef>
              <a:spcAft>
                <a:spcPts val="0"/>
              </a:spcAft>
              <a:buSzPts val="1400"/>
              <a:buChar char="🠶"/>
              <a:defRPr/>
            </a:lvl3pPr>
            <a:lvl4pPr indent="-317500" lvl="3" marL="1828800" algn="l">
              <a:spcBef>
                <a:spcPts val="800"/>
              </a:spcBef>
              <a:spcAft>
                <a:spcPts val="0"/>
              </a:spcAft>
              <a:buSzPts val="1400"/>
              <a:buChar char="🠶"/>
              <a:defRPr/>
            </a:lvl4pPr>
            <a:lvl5pPr indent="-317500" lvl="4" marL="2286000" algn="l">
              <a:spcBef>
                <a:spcPts val="800"/>
              </a:spcBef>
              <a:spcAft>
                <a:spcPts val="0"/>
              </a:spcAft>
              <a:buSzPts val="1400"/>
              <a:buChar char="🠶"/>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0"/>
              </a:spcAft>
              <a:buSzPts val="1400"/>
              <a:buChar char="🠶"/>
              <a:defRPr/>
            </a:lvl9pPr>
          </a:lstStyle>
          <a:p/>
        </p:txBody>
      </p:sp>
      <p:sp>
        <p:nvSpPr>
          <p:cNvPr id="149" name="Google Shape;149;p16"/>
          <p:cNvSpPr txBox="1"/>
          <p:nvPr>
            <p:ph idx="10" type="dt"/>
          </p:nvPr>
        </p:nvSpPr>
        <p:spPr>
          <a:xfrm>
            <a:off x="7771209" y="4597828"/>
            <a:ext cx="859800" cy="277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0" name="Google Shape;150;p16"/>
          <p:cNvSpPr txBox="1"/>
          <p:nvPr>
            <p:ph idx="11" type="ftr"/>
          </p:nvPr>
        </p:nvSpPr>
        <p:spPr>
          <a:xfrm>
            <a:off x="1941909" y="4601856"/>
            <a:ext cx="57150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1" name="Google Shape;151;p16"/>
          <p:cNvSpPr/>
          <p:nvPr/>
        </p:nvSpPr>
        <p:spPr>
          <a:xfrm flipH="1" rot="10800000">
            <a:off x="-3142" y="535779"/>
            <a:ext cx="1191397" cy="380475"/>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2" name="Google Shape;152;p16"/>
          <p:cNvSpPr txBox="1"/>
          <p:nvPr>
            <p:ph idx="12" type="sldNum"/>
          </p:nvPr>
        </p:nvSpPr>
        <p:spPr>
          <a:xfrm>
            <a:off x="398859" y="590836"/>
            <a:ext cx="5847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3" name="Shape 153"/>
        <p:cNvGrpSpPr/>
        <p:nvPr/>
      </p:nvGrpSpPr>
      <p:grpSpPr>
        <a:xfrm>
          <a:off x="0" y="0"/>
          <a:ext cx="0" cy="0"/>
          <a:chOff x="0" y="0"/>
          <a:chExt cx="0" cy="0"/>
        </a:xfrm>
      </p:grpSpPr>
      <p:sp>
        <p:nvSpPr>
          <p:cNvPr id="154" name="Google Shape;154;p17"/>
          <p:cNvSpPr txBox="1"/>
          <p:nvPr>
            <p:ph type="title"/>
          </p:nvPr>
        </p:nvSpPr>
        <p:spPr>
          <a:xfrm rot="5400000">
            <a:off x="5817460" y="1624204"/>
            <a:ext cx="3963000" cy="16557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rgbClr val="262626"/>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5" name="Google Shape;155;p17"/>
          <p:cNvSpPr txBox="1"/>
          <p:nvPr>
            <p:ph idx="1" type="body"/>
          </p:nvPr>
        </p:nvSpPr>
        <p:spPr>
          <a:xfrm rot="5400000">
            <a:off x="2389359" y="23254"/>
            <a:ext cx="3963000" cy="4857600"/>
          </a:xfrm>
          <a:prstGeom prst="rect">
            <a:avLst/>
          </a:prstGeom>
          <a:noFill/>
          <a:ln>
            <a:noFill/>
          </a:ln>
        </p:spPr>
        <p:txBody>
          <a:bodyPr anchorCtr="0" anchor="t" bIns="34275" lIns="68575" spcFirstLastPara="1" rIns="68575" wrap="square" tIns="34275">
            <a:noAutofit/>
          </a:bodyPr>
          <a:lstStyle>
            <a:lvl1pPr indent="-317500" lvl="0" marL="457200" algn="l">
              <a:spcBef>
                <a:spcPts val="800"/>
              </a:spcBef>
              <a:spcAft>
                <a:spcPts val="0"/>
              </a:spcAft>
              <a:buSzPts val="1400"/>
              <a:buChar char="🠶"/>
              <a:defRPr/>
            </a:lvl1pPr>
            <a:lvl2pPr indent="-317500" lvl="1" marL="914400" algn="l">
              <a:spcBef>
                <a:spcPts val="800"/>
              </a:spcBef>
              <a:spcAft>
                <a:spcPts val="0"/>
              </a:spcAft>
              <a:buSzPts val="1400"/>
              <a:buChar char="🠶"/>
              <a:defRPr/>
            </a:lvl2pPr>
            <a:lvl3pPr indent="-317500" lvl="2" marL="1371600" algn="l">
              <a:spcBef>
                <a:spcPts val="800"/>
              </a:spcBef>
              <a:spcAft>
                <a:spcPts val="0"/>
              </a:spcAft>
              <a:buSzPts val="1400"/>
              <a:buChar char="🠶"/>
              <a:defRPr/>
            </a:lvl3pPr>
            <a:lvl4pPr indent="-317500" lvl="3" marL="1828800" algn="l">
              <a:spcBef>
                <a:spcPts val="800"/>
              </a:spcBef>
              <a:spcAft>
                <a:spcPts val="0"/>
              </a:spcAft>
              <a:buSzPts val="1400"/>
              <a:buChar char="🠶"/>
              <a:defRPr/>
            </a:lvl4pPr>
            <a:lvl5pPr indent="-317500" lvl="4" marL="2286000" algn="l">
              <a:spcBef>
                <a:spcPts val="800"/>
              </a:spcBef>
              <a:spcAft>
                <a:spcPts val="0"/>
              </a:spcAft>
              <a:buSzPts val="1400"/>
              <a:buChar char="🠶"/>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0"/>
              </a:spcAft>
              <a:buSzPts val="1400"/>
              <a:buChar char="🠶"/>
              <a:defRPr/>
            </a:lvl9pPr>
          </a:lstStyle>
          <a:p/>
        </p:txBody>
      </p:sp>
      <p:sp>
        <p:nvSpPr>
          <p:cNvPr id="156" name="Google Shape;156;p17"/>
          <p:cNvSpPr txBox="1"/>
          <p:nvPr>
            <p:ph idx="10" type="dt"/>
          </p:nvPr>
        </p:nvSpPr>
        <p:spPr>
          <a:xfrm>
            <a:off x="7771209" y="4597828"/>
            <a:ext cx="859800" cy="277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7" name="Google Shape;157;p17"/>
          <p:cNvSpPr txBox="1"/>
          <p:nvPr>
            <p:ph idx="11" type="ftr"/>
          </p:nvPr>
        </p:nvSpPr>
        <p:spPr>
          <a:xfrm>
            <a:off x="1941909" y="4601856"/>
            <a:ext cx="57150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8" name="Google Shape;158;p17"/>
          <p:cNvSpPr/>
          <p:nvPr/>
        </p:nvSpPr>
        <p:spPr>
          <a:xfrm flipH="1" rot="10800000">
            <a:off x="-3142" y="535779"/>
            <a:ext cx="1191397" cy="380475"/>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9" name="Google Shape;159;p17"/>
          <p:cNvSpPr txBox="1"/>
          <p:nvPr>
            <p:ph idx="12" type="sldNum"/>
          </p:nvPr>
        </p:nvSpPr>
        <p:spPr>
          <a:xfrm>
            <a:off x="398859" y="590836"/>
            <a:ext cx="5847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66" name="Shape 166"/>
        <p:cNvGrpSpPr/>
        <p:nvPr/>
      </p:nvGrpSpPr>
      <p:grpSpPr>
        <a:xfrm>
          <a:off x="0" y="0"/>
          <a:ext cx="0" cy="0"/>
          <a:chOff x="0" y="0"/>
          <a:chExt cx="0" cy="0"/>
        </a:xfrm>
      </p:grpSpPr>
      <p:sp>
        <p:nvSpPr>
          <p:cNvPr id="167" name="Google Shape;167;p19"/>
          <p:cNvSpPr txBox="1"/>
          <p:nvPr>
            <p:ph type="title"/>
          </p:nvPr>
        </p:nvSpPr>
        <p:spPr>
          <a:xfrm>
            <a:off x="457172" y="734817"/>
            <a:ext cx="8228700" cy="11757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200"/>
              <a:buNone/>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
        <p:nvSpPr>
          <p:cNvPr id="168" name="Google Shape;168;p19"/>
          <p:cNvSpPr txBox="1"/>
          <p:nvPr>
            <p:ph idx="1" type="subTitle"/>
          </p:nvPr>
        </p:nvSpPr>
        <p:spPr>
          <a:xfrm>
            <a:off x="457172" y="2155464"/>
            <a:ext cx="8228700" cy="24984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200"/>
              <a:buNone/>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69" name="Shape 169"/>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70" name="Shape 170"/>
        <p:cNvGrpSpPr/>
        <p:nvPr/>
      </p:nvGrpSpPr>
      <p:grpSpPr>
        <a:xfrm>
          <a:off x="0" y="0"/>
          <a:ext cx="0" cy="0"/>
          <a:chOff x="0" y="0"/>
          <a:chExt cx="0" cy="0"/>
        </a:xfrm>
      </p:grpSpPr>
      <p:sp>
        <p:nvSpPr>
          <p:cNvPr id="171" name="Google Shape;171;p21"/>
          <p:cNvSpPr txBox="1"/>
          <p:nvPr>
            <p:ph type="title"/>
          </p:nvPr>
        </p:nvSpPr>
        <p:spPr>
          <a:xfrm>
            <a:off x="457172" y="734817"/>
            <a:ext cx="8228700" cy="11757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200"/>
              <a:buNone/>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
        <p:nvSpPr>
          <p:cNvPr id="172" name="Google Shape;172;p21"/>
          <p:cNvSpPr txBox="1"/>
          <p:nvPr>
            <p:ph idx="1" type="body"/>
          </p:nvPr>
        </p:nvSpPr>
        <p:spPr>
          <a:xfrm>
            <a:off x="457172" y="2155464"/>
            <a:ext cx="8228700" cy="24984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200"/>
              <a:buNone/>
              <a:defRPr/>
            </a:lvl1pPr>
            <a:lvl2pPr indent="-228600" lvl="1" marL="914400" rtl="0" algn="l">
              <a:spcBef>
                <a:spcPts val="0"/>
              </a:spcBef>
              <a:spcAft>
                <a:spcPts val="0"/>
              </a:spcAft>
              <a:buSzPts val="1200"/>
              <a:buNone/>
              <a:defRPr/>
            </a:lvl2pPr>
            <a:lvl3pPr indent="-228600" lvl="2" marL="1371600" rtl="0" algn="l">
              <a:spcBef>
                <a:spcPts val="0"/>
              </a:spcBef>
              <a:spcAft>
                <a:spcPts val="0"/>
              </a:spcAft>
              <a:buSzPts val="1200"/>
              <a:buNone/>
              <a:defRPr/>
            </a:lvl3pPr>
            <a:lvl4pPr indent="-228600" lvl="3" marL="1828800" rtl="0" algn="l">
              <a:spcBef>
                <a:spcPts val="0"/>
              </a:spcBef>
              <a:spcAft>
                <a:spcPts val="0"/>
              </a:spcAft>
              <a:buSzPts val="1200"/>
              <a:buNone/>
              <a:defRPr/>
            </a:lvl4pPr>
            <a:lvl5pPr indent="-228600" lvl="4" marL="2286000" rtl="0" algn="l">
              <a:spcBef>
                <a:spcPts val="0"/>
              </a:spcBef>
              <a:spcAft>
                <a:spcPts val="0"/>
              </a:spcAft>
              <a:buSzPts val="1200"/>
              <a:buNone/>
              <a:defRPr/>
            </a:lvl5pPr>
            <a:lvl6pPr indent="-228600" lvl="5" marL="2743200" rtl="0" algn="l">
              <a:spcBef>
                <a:spcPts val="0"/>
              </a:spcBef>
              <a:spcAft>
                <a:spcPts val="0"/>
              </a:spcAft>
              <a:buSzPts val="1200"/>
              <a:buNone/>
              <a:defRPr/>
            </a:lvl6pPr>
            <a:lvl7pPr indent="-228600" lvl="6" marL="3200400" rtl="0" algn="l">
              <a:spcBef>
                <a:spcPts val="0"/>
              </a:spcBef>
              <a:spcAft>
                <a:spcPts val="0"/>
              </a:spcAft>
              <a:buSzPts val="1200"/>
              <a:buNone/>
              <a:defRPr/>
            </a:lvl7pPr>
            <a:lvl8pPr indent="-228600" lvl="7" marL="3657600" rtl="0" algn="l">
              <a:spcBef>
                <a:spcPts val="0"/>
              </a:spcBef>
              <a:spcAft>
                <a:spcPts val="0"/>
              </a:spcAft>
              <a:buSzPts val="1200"/>
              <a:buNone/>
              <a:defRPr/>
            </a:lvl8pPr>
            <a:lvl9pPr indent="-228600" lvl="8" marL="4114800" rtl="0" algn="l">
              <a:spcBef>
                <a:spcPts val="0"/>
              </a:spcBef>
              <a:spcAft>
                <a:spcPts val="0"/>
              </a:spcAft>
              <a:buSzPts val="12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5" name="Shape 45"/>
        <p:cNvGrpSpPr/>
        <p:nvPr/>
      </p:nvGrpSpPr>
      <p:grpSpPr>
        <a:xfrm>
          <a:off x="0" y="0"/>
          <a:ext cx="0" cy="0"/>
          <a:chOff x="0" y="0"/>
          <a:chExt cx="0" cy="0"/>
        </a:xfrm>
      </p:grpSpPr>
      <p:sp>
        <p:nvSpPr>
          <p:cNvPr id="46" name="Google Shape;46;p3"/>
          <p:cNvSpPr txBox="1"/>
          <p:nvPr>
            <p:ph type="title"/>
          </p:nvPr>
        </p:nvSpPr>
        <p:spPr>
          <a:xfrm>
            <a:off x="1944694" y="468083"/>
            <a:ext cx="6683700" cy="960600"/>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Clr>
                <a:srgbClr val="262626"/>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7" name="Google Shape;47;p3"/>
          <p:cNvSpPr txBox="1"/>
          <p:nvPr>
            <p:ph idx="1" type="body"/>
          </p:nvPr>
        </p:nvSpPr>
        <p:spPr>
          <a:xfrm>
            <a:off x="1941909" y="1600200"/>
            <a:ext cx="6686700" cy="2833200"/>
          </a:xfrm>
          <a:prstGeom prst="rect">
            <a:avLst/>
          </a:prstGeom>
          <a:noFill/>
          <a:ln>
            <a:noFill/>
          </a:ln>
        </p:spPr>
        <p:txBody>
          <a:bodyPr anchorCtr="0" anchor="t" bIns="34275" lIns="68575" spcFirstLastPara="1" rIns="68575" wrap="square" tIns="34275">
            <a:noAutofit/>
          </a:bodyPr>
          <a:lstStyle>
            <a:lvl1pPr indent="-317500" lvl="0" marL="457200" algn="l">
              <a:spcBef>
                <a:spcPts val="800"/>
              </a:spcBef>
              <a:spcAft>
                <a:spcPts val="0"/>
              </a:spcAft>
              <a:buSzPts val="1400"/>
              <a:buChar char="🠶"/>
              <a:defRPr/>
            </a:lvl1pPr>
            <a:lvl2pPr indent="-317500" lvl="1" marL="914400" algn="l">
              <a:spcBef>
                <a:spcPts val="800"/>
              </a:spcBef>
              <a:spcAft>
                <a:spcPts val="0"/>
              </a:spcAft>
              <a:buSzPts val="1400"/>
              <a:buChar char="🠶"/>
              <a:defRPr/>
            </a:lvl2pPr>
            <a:lvl3pPr indent="-317500" lvl="2" marL="1371600" algn="l">
              <a:spcBef>
                <a:spcPts val="800"/>
              </a:spcBef>
              <a:spcAft>
                <a:spcPts val="0"/>
              </a:spcAft>
              <a:buSzPts val="1400"/>
              <a:buChar char="🠶"/>
              <a:defRPr/>
            </a:lvl3pPr>
            <a:lvl4pPr indent="-317500" lvl="3" marL="1828800" algn="l">
              <a:spcBef>
                <a:spcPts val="800"/>
              </a:spcBef>
              <a:spcAft>
                <a:spcPts val="0"/>
              </a:spcAft>
              <a:buSzPts val="1400"/>
              <a:buChar char="🠶"/>
              <a:defRPr/>
            </a:lvl4pPr>
            <a:lvl5pPr indent="-317500" lvl="4" marL="2286000" algn="l">
              <a:spcBef>
                <a:spcPts val="800"/>
              </a:spcBef>
              <a:spcAft>
                <a:spcPts val="0"/>
              </a:spcAft>
              <a:buSzPts val="1400"/>
              <a:buChar char="🠶"/>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0"/>
              </a:spcAft>
              <a:buSzPts val="1400"/>
              <a:buChar char="🠶"/>
              <a:defRPr/>
            </a:lvl9pPr>
          </a:lstStyle>
          <a:p/>
        </p:txBody>
      </p:sp>
      <p:sp>
        <p:nvSpPr>
          <p:cNvPr id="48" name="Google Shape;48;p3"/>
          <p:cNvSpPr txBox="1"/>
          <p:nvPr>
            <p:ph idx="10" type="dt"/>
          </p:nvPr>
        </p:nvSpPr>
        <p:spPr>
          <a:xfrm>
            <a:off x="7771209" y="4597828"/>
            <a:ext cx="859800" cy="277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9" name="Google Shape;49;p3"/>
          <p:cNvSpPr txBox="1"/>
          <p:nvPr>
            <p:ph idx="11" type="ftr"/>
          </p:nvPr>
        </p:nvSpPr>
        <p:spPr>
          <a:xfrm>
            <a:off x="1941909" y="4601856"/>
            <a:ext cx="57150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0" name="Google Shape;50;p3"/>
          <p:cNvSpPr/>
          <p:nvPr/>
        </p:nvSpPr>
        <p:spPr>
          <a:xfrm flipH="1" rot="10800000">
            <a:off x="-3142" y="535779"/>
            <a:ext cx="1191397" cy="380475"/>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1" name="Google Shape;51;p3"/>
          <p:cNvSpPr txBox="1"/>
          <p:nvPr>
            <p:ph idx="12" type="sldNum"/>
          </p:nvPr>
        </p:nvSpPr>
        <p:spPr>
          <a:xfrm>
            <a:off x="398859" y="590836"/>
            <a:ext cx="5847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73" name="Shape 173"/>
        <p:cNvGrpSpPr/>
        <p:nvPr/>
      </p:nvGrpSpPr>
      <p:grpSpPr>
        <a:xfrm>
          <a:off x="0" y="0"/>
          <a:ext cx="0" cy="0"/>
          <a:chOff x="0" y="0"/>
          <a:chExt cx="0" cy="0"/>
        </a:xfrm>
      </p:grpSpPr>
      <p:sp>
        <p:nvSpPr>
          <p:cNvPr id="174" name="Google Shape;174;p22"/>
          <p:cNvSpPr txBox="1"/>
          <p:nvPr>
            <p:ph type="title"/>
          </p:nvPr>
        </p:nvSpPr>
        <p:spPr>
          <a:xfrm>
            <a:off x="457172" y="734817"/>
            <a:ext cx="8228700" cy="11757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200"/>
              <a:buNone/>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
        <p:nvSpPr>
          <p:cNvPr id="175" name="Google Shape;175;p22"/>
          <p:cNvSpPr txBox="1"/>
          <p:nvPr>
            <p:ph idx="1" type="body"/>
          </p:nvPr>
        </p:nvSpPr>
        <p:spPr>
          <a:xfrm>
            <a:off x="457172" y="2155464"/>
            <a:ext cx="4015500" cy="24984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200"/>
              <a:buNone/>
              <a:defRPr/>
            </a:lvl1pPr>
            <a:lvl2pPr indent="-228600" lvl="1" marL="914400" rtl="0" algn="l">
              <a:spcBef>
                <a:spcPts val="0"/>
              </a:spcBef>
              <a:spcAft>
                <a:spcPts val="0"/>
              </a:spcAft>
              <a:buSzPts val="1200"/>
              <a:buNone/>
              <a:defRPr/>
            </a:lvl2pPr>
            <a:lvl3pPr indent="-228600" lvl="2" marL="1371600" rtl="0" algn="l">
              <a:spcBef>
                <a:spcPts val="0"/>
              </a:spcBef>
              <a:spcAft>
                <a:spcPts val="0"/>
              </a:spcAft>
              <a:buSzPts val="1200"/>
              <a:buNone/>
              <a:defRPr/>
            </a:lvl3pPr>
            <a:lvl4pPr indent="-228600" lvl="3" marL="1828800" rtl="0" algn="l">
              <a:spcBef>
                <a:spcPts val="0"/>
              </a:spcBef>
              <a:spcAft>
                <a:spcPts val="0"/>
              </a:spcAft>
              <a:buSzPts val="1200"/>
              <a:buNone/>
              <a:defRPr/>
            </a:lvl4pPr>
            <a:lvl5pPr indent="-228600" lvl="4" marL="2286000" rtl="0" algn="l">
              <a:spcBef>
                <a:spcPts val="0"/>
              </a:spcBef>
              <a:spcAft>
                <a:spcPts val="0"/>
              </a:spcAft>
              <a:buSzPts val="1200"/>
              <a:buNone/>
              <a:defRPr/>
            </a:lvl5pPr>
            <a:lvl6pPr indent="-228600" lvl="5" marL="2743200" rtl="0" algn="l">
              <a:spcBef>
                <a:spcPts val="0"/>
              </a:spcBef>
              <a:spcAft>
                <a:spcPts val="0"/>
              </a:spcAft>
              <a:buSzPts val="1200"/>
              <a:buNone/>
              <a:defRPr/>
            </a:lvl6pPr>
            <a:lvl7pPr indent="-228600" lvl="6" marL="3200400" rtl="0" algn="l">
              <a:spcBef>
                <a:spcPts val="0"/>
              </a:spcBef>
              <a:spcAft>
                <a:spcPts val="0"/>
              </a:spcAft>
              <a:buSzPts val="1200"/>
              <a:buNone/>
              <a:defRPr/>
            </a:lvl7pPr>
            <a:lvl8pPr indent="-228600" lvl="7" marL="3657600" rtl="0" algn="l">
              <a:spcBef>
                <a:spcPts val="0"/>
              </a:spcBef>
              <a:spcAft>
                <a:spcPts val="0"/>
              </a:spcAft>
              <a:buSzPts val="1200"/>
              <a:buNone/>
              <a:defRPr/>
            </a:lvl8pPr>
            <a:lvl9pPr indent="-228600" lvl="8" marL="4114800" rtl="0" algn="l">
              <a:spcBef>
                <a:spcPts val="0"/>
              </a:spcBef>
              <a:spcAft>
                <a:spcPts val="0"/>
              </a:spcAft>
              <a:buSzPts val="1200"/>
              <a:buNone/>
              <a:defRPr/>
            </a:lvl9pPr>
          </a:lstStyle>
          <a:p/>
        </p:txBody>
      </p:sp>
      <p:sp>
        <p:nvSpPr>
          <p:cNvPr id="176" name="Google Shape;176;p22"/>
          <p:cNvSpPr txBox="1"/>
          <p:nvPr>
            <p:ph idx="2" type="body"/>
          </p:nvPr>
        </p:nvSpPr>
        <p:spPr>
          <a:xfrm>
            <a:off x="4673927" y="2155464"/>
            <a:ext cx="4015500" cy="24984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200"/>
              <a:buNone/>
              <a:defRPr/>
            </a:lvl1pPr>
            <a:lvl2pPr indent="-228600" lvl="1" marL="914400" rtl="0" algn="l">
              <a:spcBef>
                <a:spcPts val="0"/>
              </a:spcBef>
              <a:spcAft>
                <a:spcPts val="0"/>
              </a:spcAft>
              <a:buSzPts val="1200"/>
              <a:buNone/>
              <a:defRPr/>
            </a:lvl2pPr>
            <a:lvl3pPr indent="-228600" lvl="2" marL="1371600" rtl="0" algn="l">
              <a:spcBef>
                <a:spcPts val="0"/>
              </a:spcBef>
              <a:spcAft>
                <a:spcPts val="0"/>
              </a:spcAft>
              <a:buSzPts val="1200"/>
              <a:buNone/>
              <a:defRPr/>
            </a:lvl3pPr>
            <a:lvl4pPr indent="-228600" lvl="3" marL="1828800" rtl="0" algn="l">
              <a:spcBef>
                <a:spcPts val="0"/>
              </a:spcBef>
              <a:spcAft>
                <a:spcPts val="0"/>
              </a:spcAft>
              <a:buSzPts val="1200"/>
              <a:buNone/>
              <a:defRPr/>
            </a:lvl4pPr>
            <a:lvl5pPr indent="-228600" lvl="4" marL="2286000" rtl="0" algn="l">
              <a:spcBef>
                <a:spcPts val="0"/>
              </a:spcBef>
              <a:spcAft>
                <a:spcPts val="0"/>
              </a:spcAft>
              <a:buSzPts val="1200"/>
              <a:buNone/>
              <a:defRPr/>
            </a:lvl5pPr>
            <a:lvl6pPr indent="-228600" lvl="5" marL="2743200" rtl="0" algn="l">
              <a:spcBef>
                <a:spcPts val="0"/>
              </a:spcBef>
              <a:spcAft>
                <a:spcPts val="0"/>
              </a:spcAft>
              <a:buSzPts val="1200"/>
              <a:buNone/>
              <a:defRPr/>
            </a:lvl6pPr>
            <a:lvl7pPr indent="-228600" lvl="6" marL="3200400" rtl="0" algn="l">
              <a:spcBef>
                <a:spcPts val="0"/>
              </a:spcBef>
              <a:spcAft>
                <a:spcPts val="0"/>
              </a:spcAft>
              <a:buSzPts val="1200"/>
              <a:buNone/>
              <a:defRPr/>
            </a:lvl7pPr>
            <a:lvl8pPr indent="-228600" lvl="7" marL="3657600" rtl="0" algn="l">
              <a:spcBef>
                <a:spcPts val="0"/>
              </a:spcBef>
              <a:spcAft>
                <a:spcPts val="0"/>
              </a:spcAft>
              <a:buSzPts val="1200"/>
              <a:buNone/>
              <a:defRPr/>
            </a:lvl8pPr>
            <a:lvl9pPr indent="-228600" lvl="8" marL="4114800" rtl="0" algn="l">
              <a:spcBef>
                <a:spcPts val="0"/>
              </a:spcBef>
              <a:spcAft>
                <a:spcPts val="0"/>
              </a:spcAft>
              <a:buSzPts val="12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7" name="Shape 177"/>
        <p:cNvGrpSpPr/>
        <p:nvPr/>
      </p:nvGrpSpPr>
      <p:grpSpPr>
        <a:xfrm>
          <a:off x="0" y="0"/>
          <a:ext cx="0" cy="0"/>
          <a:chOff x="0" y="0"/>
          <a:chExt cx="0" cy="0"/>
        </a:xfrm>
      </p:grpSpPr>
      <p:sp>
        <p:nvSpPr>
          <p:cNvPr id="178" name="Google Shape;178;p23"/>
          <p:cNvSpPr txBox="1"/>
          <p:nvPr>
            <p:ph type="title"/>
          </p:nvPr>
        </p:nvSpPr>
        <p:spPr>
          <a:xfrm>
            <a:off x="457172" y="734817"/>
            <a:ext cx="8228700" cy="11757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200"/>
              <a:buNone/>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79" name="Shape 179"/>
        <p:cNvGrpSpPr/>
        <p:nvPr/>
      </p:nvGrpSpPr>
      <p:grpSpPr>
        <a:xfrm>
          <a:off x="0" y="0"/>
          <a:ext cx="0" cy="0"/>
          <a:chOff x="0" y="0"/>
          <a:chExt cx="0" cy="0"/>
        </a:xfrm>
      </p:grpSpPr>
      <p:sp>
        <p:nvSpPr>
          <p:cNvPr id="180" name="Google Shape;180;p24"/>
          <p:cNvSpPr txBox="1"/>
          <p:nvPr>
            <p:ph idx="1" type="subTitle"/>
          </p:nvPr>
        </p:nvSpPr>
        <p:spPr>
          <a:xfrm>
            <a:off x="457172" y="734817"/>
            <a:ext cx="8228700" cy="54510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200"/>
              <a:buNone/>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81" name="Shape 181"/>
        <p:cNvGrpSpPr/>
        <p:nvPr/>
      </p:nvGrpSpPr>
      <p:grpSpPr>
        <a:xfrm>
          <a:off x="0" y="0"/>
          <a:ext cx="0" cy="0"/>
          <a:chOff x="0" y="0"/>
          <a:chExt cx="0" cy="0"/>
        </a:xfrm>
      </p:grpSpPr>
      <p:sp>
        <p:nvSpPr>
          <p:cNvPr id="182" name="Google Shape;182;p25"/>
          <p:cNvSpPr txBox="1"/>
          <p:nvPr>
            <p:ph type="title"/>
          </p:nvPr>
        </p:nvSpPr>
        <p:spPr>
          <a:xfrm>
            <a:off x="457172" y="734817"/>
            <a:ext cx="8228700" cy="11757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200"/>
              <a:buNone/>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
        <p:nvSpPr>
          <p:cNvPr id="183" name="Google Shape;183;p25"/>
          <p:cNvSpPr txBox="1"/>
          <p:nvPr>
            <p:ph idx="1" type="body"/>
          </p:nvPr>
        </p:nvSpPr>
        <p:spPr>
          <a:xfrm>
            <a:off x="457172" y="2155464"/>
            <a:ext cx="4015500" cy="11916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200"/>
              <a:buNone/>
              <a:defRPr/>
            </a:lvl1pPr>
            <a:lvl2pPr indent="-228600" lvl="1" marL="914400" rtl="0" algn="l">
              <a:spcBef>
                <a:spcPts val="0"/>
              </a:spcBef>
              <a:spcAft>
                <a:spcPts val="0"/>
              </a:spcAft>
              <a:buSzPts val="1200"/>
              <a:buNone/>
              <a:defRPr/>
            </a:lvl2pPr>
            <a:lvl3pPr indent="-228600" lvl="2" marL="1371600" rtl="0" algn="l">
              <a:spcBef>
                <a:spcPts val="0"/>
              </a:spcBef>
              <a:spcAft>
                <a:spcPts val="0"/>
              </a:spcAft>
              <a:buSzPts val="1200"/>
              <a:buNone/>
              <a:defRPr/>
            </a:lvl3pPr>
            <a:lvl4pPr indent="-228600" lvl="3" marL="1828800" rtl="0" algn="l">
              <a:spcBef>
                <a:spcPts val="0"/>
              </a:spcBef>
              <a:spcAft>
                <a:spcPts val="0"/>
              </a:spcAft>
              <a:buSzPts val="1200"/>
              <a:buNone/>
              <a:defRPr/>
            </a:lvl4pPr>
            <a:lvl5pPr indent="-228600" lvl="4" marL="2286000" rtl="0" algn="l">
              <a:spcBef>
                <a:spcPts val="0"/>
              </a:spcBef>
              <a:spcAft>
                <a:spcPts val="0"/>
              </a:spcAft>
              <a:buSzPts val="1200"/>
              <a:buNone/>
              <a:defRPr/>
            </a:lvl5pPr>
            <a:lvl6pPr indent="-228600" lvl="5" marL="2743200" rtl="0" algn="l">
              <a:spcBef>
                <a:spcPts val="0"/>
              </a:spcBef>
              <a:spcAft>
                <a:spcPts val="0"/>
              </a:spcAft>
              <a:buSzPts val="1200"/>
              <a:buNone/>
              <a:defRPr/>
            </a:lvl6pPr>
            <a:lvl7pPr indent="-228600" lvl="6" marL="3200400" rtl="0" algn="l">
              <a:spcBef>
                <a:spcPts val="0"/>
              </a:spcBef>
              <a:spcAft>
                <a:spcPts val="0"/>
              </a:spcAft>
              <a:buSzPts val="1200"/>
              <a:buNone/>
              <a:defRPr/>
            </a:lvl7pPr>
            <a:lvl8pPr indent="-228600" lvl="7" marL="3657600" rtl="0" algn="l">
              <a:spcBef>
                <a:spcPts val="0"/>
              </a:spcBef>
              <a:spcAft>
                <a:spcPts val="0"/>
              </a:spcAft>
              <a:buSzPts val="1200"/>
              <a:buNone/>
              <a:defRPr/>
            </a:lvl8pPr>
            <a:lvl9pPr indent="-228600" lvl="8" marL="4114800" rtl="0" algn="l">
              <a:spcBef>
                <a:spcPts val="0"/>
              </a:spcBef>
              <a:spcAft>
                <a:spcPts val="0"/>
              </a:spcAft>
              <a:buSzPts val="1200"/>
              <a:buNone/>
              <a:defRPr/>
            </a:lvl9pPr>
          </a:lstStyle>
          <a:p/>
        </p:txBody>
      </p:sp>
      <p:sp>
        <p:nvSpPr>
          <p:cNvPr id="184" name="Google Shape;184;p25"/>
          <p:cNvSpPr txBox="1"/>
          <p:nvPr>
            <p:ph idx="2" type="body"/>
          </p:nvPr>
        </p:nvSpPr>
        <p:spPr>
          <a:xfrm>
            <a:off x="4673927" y="2155464"/>
            <a:ext cx="4015500" cy="24984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200"/>
              <a:buNone/>
              <a:defRPr/>
            </a:lvl1pPr>
            <a:lvl2pPr indent="-228600" lvl="1" marL="914400" rtl="0" algn="l">
              <a:spcBef>
                <a:spcPts val="0"/>
              </a:spcBef>
              <a:spcAft>
                <a:spcPts val="0"/>
              </a:spcAft>
              <a:buSzPts val="1200"/>
              <a:buNone/>
              <a:defRPr/>
            </a:lvl2pPr>
            <a:lvl3pPr indent="-228600" lvl="2" marL="1371600" rtl="0" algn="l">
              <a:spcBef>
                <a:spcPts val="0"/>
              </a:spcBef>
              <a:spcAft>
                <a:spcPts val="0"/>
              </a:spcAft>
              <a:buSzPts val="1200"/>
              <a:buNone/>
              <a:defRPr/>
            </a:lvl3pPr>
            <a:lvl4pPr indent="-228600" lvl="3" marL="1828800" rtl="0" algn="l">
              <a:spcBef>
                <a:spcPts val="0"/>
              </a:spcBef>
              <a:spcAft>
                <a:spcPts val="0"/>
              </a:spcAft>
              <a:buSzPts val="1200"/>
              <a:buNone/>
              <a:defRPr/>
            </a:lvl4pPr>
            <a:lvl5pPr indent="-228600" lvl="4" marL="2286000" rtl="0" algn="l">
              <a:spcBef>
                <a:spcPts val="0"/>
              </a:spcBef>
              <a:spcAft>
                <a:spcPts val="0"/>
              </a:spcAft>
              <a:buSzPts val="1200"/>
              <a:buNone/>
              <a:defRPr/>
            </a:lvl5pPr>
            <a:lvl6pPr indent="-228600" lvl="5" marL="2743200" rtl="0" algn="l">
              <a:spcBef>
                <a:spcPts val="0"/>
              </a:spcBef>
              <a:spcAft>
                <a:spcPts val="0"/>
              </a:spcAft>
              <a:buSzPts val="1200"/>
              <a:buNone/>
              <a:defRPr/>
            </a:lvl6pPr>
            <a:lvl7pPr indent="-228600" lvl="6" marL="3200400" rtl="0" algn="l">
              <a:spcBef>
                <a:spcPts val="0"/>
              </a:spcBef>
              <a:spcAft>
                <a:spcPts val="0"/>
              </a:spcAft>
              <a:buSzPts val="1200"/>
              <a:buNone/>
              <a:defRPr/>
            </a:lvl7pPr>
            <a:lvl8pPr indent="-228600" lvl="7" marL="3657600" rtl="0" algn="l">
              <a:spcBef>
                <a:spcPts val="0"/>
              </a:spcBef>
              <a:spcAft>
                <a:spcPts val="0"/>
              </a:spcAft>
              <a:buSzPts val="1200"/>
              <a:buNone/>
              <a:defRPr/>
            </a:lvl8pPr>
            <a:lvl9pPr indent="-228600" lvl="8" marL="4114800" rtl="0" algn="l">
              <a:spcBef>
                <a:spcPts val="0"/>
              </a:spcBef>
              <a:spcAft>
                <a:spcPts val="0"/>
              </a:spcAft>
              <a:buSzPts val="1200"/>
              <a:buNone/>
              <a:defRPr/>
            </a:lvl9pPr>
          </a:lstStyle>
          <a:p/>
        </p:txBody>
      </p:sp>
      <p:sp>
        <p:nvSpPr>
          <p:cNvPr id="185" name="Google Shape;185;p25"/>
          <p:cNvSpPr txBox="1"/>
          <p:nvPr>
            <p:ph idx="3" type="body"/>
          </p:nvPr>
        </p:nvSpPr>
        <p:spPr>
          <a:xfrm>
            <a:off x="457172" y="3460500"/>
            <a:ext cx="4015500" cy="11916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200"/>
              <a:buNone/>
              <a:defRPr/>
            </a:lvl1pPr>
            <a:lvl2pPr indent="-228600" lvl="1" marL="914400" rtl="0" algn="l">
              <a:spcBef>
                <a:spcPts val="0"/>
              </a:spcBef>
              <a:spcAft>
                <a:spcPts val="0"/>
              </a:spcAft>
              <a:buSzPts val="1200"/>
              <a:buNone/>
              <a:defRPr/>
            </a:lvl2pPr>
            <a:lvl3pPr indent="-228600" lvl="2" marL="1371600" rtl="0" algn="l">
              <a:spcBef>
                <a:spcPts val="0"/>
              </a:spcBef>
              <a:spcAft>
                <a:spcPts val="0"/>
              </a:spcAft>
              <a:buSzPts val="1200"/>
              <a:buNone/>
              <a:defRPr/>
            </a:lvl3pPr>
            <a:lvl4pPr indent="-228600" lvl="3" marL="1828800" rtl="0" algn="l">
              <a:spcBef>
                <a:spcPts val="0"/>
              </a:spcBef>
              <a:spcAft>
                <a:spcPts val="0"/>
              </a:spcAft>
              <a:buSzPts val="1200"/>
              <a:buNone/>
              <a:defRPr/>
            </a:lvl4pPr>
            <a:lvl5pPr indent="-228600" lvl="4" marL="2286000" rtl="0" algn="l">
              <a:spcBef>
                <a:spcPts val="0"/>
              </a:spcBef>
              <a:spcAft>
                <a:spcPts val="0"/>
              </a:spcAft>
              <a:buSzPts val="1200"/>
              <a:buNone/>
              <a:defRPr/>
            </a:lvl5pPr>
            <a:lvl6pPr indent="-228600" lvl="5" marL="2743200" rtl="0" algn="l">
              <a:spcBef>
                <a:spcPts val="0"/>
              </a:spcBef>
              <a:spcAft>
                <a:spcPts val="0"/>
              </a:spcAft>
              <a:buSzPts val="1200"/>
              <a:buNone/>
              <a:defRPr/>
            </a:lvl6pPr>
            <a:lvl7pPr indent="-228600" lvl="6" marL="3200400" rtl="0" algn="l">
              <a:spcBef>
                <a:spcPts val="0"/>
              </a:spcBef>
              <a:spcAft>
                <a:spcPts val="0"/>
              </a:spcAft>
              <a:buSzPts val="1200"/>
              <a:buNone/>
              <a:defRPr/>
            </a:lvl7pPr>
            <a:lvl8pPr indent="-228600" lvl="7" marL="3657600" rtl="0" algn="l">
              <a:spcBef>
                <a:spcPts val="0"/>
              </a:spcBef>
              <a:spcAft>
                <a:spcPts val="0"/>
              </a:spcAft>
              <a:buSzPts val="1200"/>
              <a:buNone/>
              <a:defRPr/>
            </a:lvl8pPr>
            <a:lvl9pPr indent="-228600" lvl="8" marL="4114800" rtl="0" algn="l">
              <a:spcBef>
                <a:spcPts val="0"/>
              </a:spcBef>
              <a:spcAft>
                <a:spcPts val="0"/>
              </a:spcAft>
              <a:buSzPts val="12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86" name="Shape 186"/>
        <p:cNvGrpSpPr/>
        <p:nvPr/>
      </p:nvGrpSpPr>
      <p:grpSpPr>
        <a:xfrm>
          <a:off x="0" y="0"/>
          <a:ext cx="0" cy="0"/>
          <a:chOff x="0" y="0"/>
          <a:chExt cx="0" cy="0"/>
        </a:xfrm>
      </p:grpSpPr>
      <p:sp>
        <p:nvSpPr>
          <p:cNvPr id="187" name="Google Shape;187;p26"/>
          <p:cNvSpPr txBox="1"/>
          <p:nvPr>
            <p:ph type="title"/>
          </p:nvPr>
        </p:nvSpPr>
        <p:spPr>
          <a:xfrm>
            <a:off x="457172" y="734817"/>
            <a:ext cx="8228700" cy="11757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200"/>
              <a:buNone/>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
        <p:nvSpPr>
          <p:cNvPr id="188" name="Google Shape;188;p26"/>
          <p:cNvSpPr txBox="1"/>
          <p:nvPr>
            <p:ph idx="1" type="body"/>
          </p:nvPr>
        </p:nvSpPr>
        <p:spPr>
          <a:xfrm>
            <a:off x="457172" y="2155464"/>
            <a:ext cx="4015500" cy="24984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200"/>
              <a:buNone/>
              <a:defRPr/>
            </a:lvl1pPr>
            <a:lvl2pPr indent="-228600" lvl="1" marL="914400" rtl="0" algn="l">
              <a:spcBef>
                <a:spcPts val="0"/>
              </a:spcBef>
              <a:spcAft>
                <a:spcPts val="0"/>
              </a:spcAft>
              <a:buSzPts val="1200"/>
              <a:buNone/>
              <a:defRPr/>
            </a:lvl2pPr>
            <a:lvl3pPr indent="-228600" lvl="2" marL="1371600" rtl="0" algn="l">
              <a:spcBef>
                <a:spcPts val="0"/>
              </a:spcBef>
              <a:spcAft>
                <a:spcPts val="0"/>
              </a:spcAft>
              <a:buSzPts val="1200"/>
              <a:buNone/>
              <a:defRPr/>
            </a:lvl3pPr>
            <a:lvl4pPr indent="-228600" lvl="3" marL="1828800" rtl="0" algn="l">
              <a:spcBef>
                <a:spcPts val="0"/>
              </a:spcBef>
              <a:spcAft>
                <a:spcPts val="0"/>
              </a:spcAft>
              <a:buSzPts val="1200"/>
              <a:buNone/>
              <a:defRPr/>
            </a:lvl4pPr>
            <a:lvl5pPr indent="-228600" lvl="4" marL="2286000" rtl="0" algn="l">
              <a:spcBef>
                <a:spcPts val="0"/>
              </a:spcBef>
              <a:spcAft>
                <a:spcPts val="0"/>
              </a:spcAft>
              <a:buSzPts val="1200"/>
              <a:buNone/>
              <a:defRPr/>
            </a:lvl5pPr>
            <a:lvl6pPr indent="-228600" lvl="5" marL="2743200" rtl="0" algn="l">
              <a:spcBef>
                <a:spcPts val="0"/>
              </a:spcBef>
              <a:spcAft>
                <a:spcPts val="0"/>
              </a:spcAft>
              <a:buSzPts val="1200"/>
              <a:buNone/>
              <a:defRPr/>
            </a:lvl6pPr>
            <a:lvl7pPr indent="-228600" lvl="6" marL="3200400" rtl="0" algn="l">
              <a:spcBef>
                <a:spcPts val="0"/>
              </a:spcBef>
              <a:spcAft>
                <a:spcPts val="0"/>
              </a:spcAft>
              <a:buSzPts val="1200"/>
              <a:buNone/>
              <a:defRPr/>
            </a:lvl7pPr>
            <a:lvl8pPr indent="-228600" lvl="7" marL="3657600" rtl="0" algn="l">
              <a:spcBef>
                <a:spcPts val="0"/>
              </a:spcBef>
              <a:spcAft>
                <a:spcPts val="0"/>
              </a:spcAft>
              <a:buSzPts val="1200"/>
              <a:buNone/>
              <a:defRPr/>
            </a:lvl8pPr>
            <a:lvl9pPr indent="-228600" lvl="8" marL="4114800" rtl="0" algn="l">
              <a:spcBef>
                <a:spcPts val="0"/>
              </a:spcBef>
              <a:spcAft>
                <a:spcPts val="0"/>
              </a:spcAft>
              <a:buSzPts val="1200"/>
              <a:buNone/>
              <a:defRPr/>
            </a:lvl9pPr>
          </a:lstStyle>
          <a:p/>
        </p:txBody>
      </p:sp>
      <p:sp>
        <p:nvSpPr>
          <p:cNvPr id="189" name="Google Shape;189;p26"/>
          <p:cNvSpPr txBox="1"/>
          <p:nvPr>
            <p:ph idx="2" type="body"/>
          </p:nvPr>
        </p:nvSpPr>
        <p:spPr>
          <a:xfrm>
            <a:off x="4673927" y="2155464"/>
            <a:ext cx="4015500" cy="11916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200"/>
              <a:buNone/>
              <a:defRPr/>
            </a:lvl1pPr>
            <a:lvl2pPr indent="-228600" lvl="1" marL="914400" rtl="0" algn="l">
              <a:spcBef>
                <a:spcPts val="0"/>
              </a:spcBef>
              <a:spcAft>
                <a:spcPts val="0"/>
              </a:spcAft>
              <a:buSzPts val="1200"/>
              <a:buNone/>
              <a:defRPr/>
            </a:lvl2pPr>
            <a:lvl3pPr indent="-228600" lvl="2" marL="1371600" rtl="0" algn="l">
              <a:spcBef>
                <a:spcPts val="0"/>
              </a:spcBef>
              <a:spcAft>
                <a:spcPts val="0"/>
              </a:spcAft>
              <a:buSzPts val="1200"/>
              <a:buNone/>
              <a:defRPr/>
            </a:lvl3pPr>
            <a:lvl4pPr indent="-228600" lvl="3" marL="1828800" rtl="0" algn="l">
              <a:spcBef>
                <a:spcPts val="0"/>
              </a:spcBef>
              <a:spcAft>
                <a:spcPts val="0"/>
              </a:spcAft>
              <a:buSzPts val="1200"/>
              <a:buNone/>
              <a:defRPr/>
            </a:lvl4pPr>
            <a:lvl5pPr indent="-228600" lvl="4" marL="2286000" rtl="0" algn="l">
              <a:spcBef>
                <a:spcPts val="0"/>
              </a:spcBef>
              <a:spcAft>
                <a:spcPts val="0"/>
              </a:spcAft>
              <a:buSzPts val="1200"/>
              <a:buNone/>
              <a:defRPr/>
            </a:lvl5pPr>
            <a:lvl6pPr indent="-228600" lvl="5" marL="2743200" rtl="0" algn="l">
              <a:spcBef>
                <a:spcPts val="0"/>
              </a:spcBef>
              <a:spcAft>
                <a:spcPts val="0"/>
              </a:spcAft>
              <a:buSzPts val="1200"/>
              <a:buNone/>
              <a:defRPr/>
            </a:lvl6pPr>
            <a:lvl7pPr indent="-228600" lvl="6" marL="3200400" rtl="0" algn="l">
              <a:spcBef>
                <a:spcPts val="0"/>
              </a:spcBef>
              <a:spcAft>
                <a:spcPts val="0"/>
              </a:spcAft>
              <a:buSzPts val="1200"/>
              <a:buNone/>
              <a:defRPr/>
            </a:lvl7pPr>
            <a:lvl8pPr indent="-228600" lvl="7" marL="3657600" rtl="0" algn="l">
              <a:spcBef>
                <a:spcPts val="0"/>
              </a:spcBef>
              <a:spcAft>
                <a:spcPts val="0"/>
              </a:spcAft>
              <a:buSzPts val="1200"/>
              <a:buNone/>
              <a:defRPr/>
            </a:lvl8pPr>
            <a:lvl9pPr indent="-228600" lvl="8" marL="4114800" rtl="0" algn="l">
              <a:spcBef>
                <a:spcPts val="0"/>
              </a:spcBef>
              <a:spcAft>
                <a:spcPts val="0"/>
              </a:spcAft>
              <a:buSzPts val="1200"/>
              <a:buNone/>
              <a:defRPr/>
            </a:lvl9pPr>
          </a:lstStyle>
          <a:p/>
        </p:txBody>
      </p:sp>
      <p:sp>
        <p:nvSpPr>
          <p:cNvPr id="190" name="Google Shape;190;p26"/>
          <p:cNvSpPr txBox="1"/>
          <p:nvPr>
            <p:ph idx="3" type="body"/>
          </p:nvPr>
        </p:nvSpPr>
        <p:spPr>
          <a:xfrm>
            <a:off x="4673927" y="3460500"/>
            <a:ext cx="4015500" cy="11916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200"/>
              <a:buNone/>
              <a:defRPr/>
            </a:lvl1pPr>
            <a:lvl2pPr indent="-228600" lvl="1" marL="914400" rtl="0" algn="l">
              <a:spcBef>
                <a:spcPts val="0"/>
              </a:spcBef>
              <a:spcAft>
                <a:spcPts val="0"/>
              </a:spcAft>
              <a:buSzPts val="1200"/>
              <a:buNone/>
              <a:defRPr/>
            </a:lvl2pPr>
            <a:lvl3pPr indent="-228600" lvl="2" marL="1371600" rtl="0" algn="l">
              <a:spcBef>
                <a:spcPts val="0"/>
              </a:spcBef>
              <a:spcAft>
                <a:spcPts val="0"/>
              </a:spcAft>
              <a:buSzPts val="1200"/>
              <a:buNone/>
              <a:defRPr/>
            </a:lvl3pPr>
            <a:lvl4pPr indent="-228600" lvl="3" marL="1828800" rtl="0" algn="l">
              <a:spcBef>
                <a:spcPts val="0"/>
              </a:spcBef>
              <a:spcAft>
                <a:spcPts val="0"/>
              </a:spcAft>
              <a:buSzPts val="1200"/>
              <a:buNone/>
              <a:defRPr/>
            </a:lvl4pPr>
            <a:lvl5pPr indent="-228600" lvl="4" marL="2286000" rtl="0" algn="l">
              <a:spcBef>
                <a:spcPts val="0"/>
              </a:spcBef>
              <a:spcAft>
                <a:spcPts val="0"/>
              </a:spcAft>
              <a:buSzPts val="1200"/>
              <a:buNone/>
              <a:defRPr/>
            </a:lvl5pPr>
            <a:lvl6pPr indent="-228600" lvl="5" marL="2743200" rtl="0" algn="l">
              <a:spcBef>
                <a:spcPts val="0"/>
              </a:spcBef>
              <a:spcAft>
                <a:spcPts val="0"/>
              </a:spcAft>
              <a:buSzPts val="1200"/>
              <a:buNone/>
              <a:defRPr/>
            </a:lvl6pPr>
            <a:lvl7pPr indent="-228600" lvl="6" marL="3200400" rtl="0" algn="l">
              <a:spcBef>
                <a:spcPts val="0"/>
              </a:spcBef>
              <a:spcAft>
                <a:spcPts val="0"/>
              </a:spcAft>
              <a:buSzPts val="1200"/>
              <a:buNone/>
              <a:defRPr/>
            </a:lvl7pPr>
            <a:lvl8pPr indent="-228600" lvl="7" marL="3657600" rtl="0" algn="l">
              <a:spcBef>
                <a:spcPts val="0"/>
              </a:spcBef>
              <a:spcAft>
                <a:spcPts val="0"/>
              </a:spcAft>
              <a:buSzPts val="1200"/>
              <a:buNone/>
              <a:defRPr/>
            </a:lvl8pPr>
            <a:lvl9pPr indent="-228600" lvl="8" marL="4114800" rtl="0" algn="l">
              <a:spcBef>
                <a:spcPts val="0"/>
              </a:spcBef>
              <a:spcAft>
                <a:spcPts val="0"/>
              </a:spcAft>
              <a:buSzPts val="12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91" name="Shape 191"/>
        <p:cNvGrpSpPr/>
        <p:nvPr/>
      </p:nvGrpSpPr>
      <p:grpSpPr>
        <a:xfrm>
          <a:off x="0" y="0"/>
          <a:ext cx="0" cy="0"/>
          <a:chOff x="0" y="0"/>
          <a:chExt cx="0" cy="0"/>
        </a:xfrm>
      </p:grpSpPr>
      <p:sp>
        <p:nvSpPr>
          <p:cNvPr id="192" name="Google Shape;192;p27"/>
          <p:cNvSpPr txBox="1"/>
          <p:nvPr>
            <p:ph type="title"/>
          </p:nvPr>
        </p:nvSpPr>
        <p:spPr>
          <a:xfrm>
            <a:off x="457172" y="734817"/>
            <a:ext cx="8228700" cy="11757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200"/>
              <a:buNone/>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
        <p:nvSpPr>
          <p:cNvPr id="193" name="Google Shape;193;p27"/>
          <p:cNvSpPr txBox="1"/>
          <p:nvPr>
            <p:ph idx="1" type="body"/>
          </p:nvPr>
        </p:nvSpPr>
        <p:spPr>
          <a:xfrm>
            <a:off x="457172" y="2155464"/>
            <a:ext cx="4015500" cy="11916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200"/>
              <a:buNone/>
              <a:defRPr/>
            </a:lvl1pPr>
            <a:lvl2pPr indent="-228600" lvl="1" marL="914400" rtl="0" algn="l">
              <a:spcBef>
                <a:spcPts val="0"/>
              </a:spcBef>
              <a:spcAft>
                <a:spcPts val="0"/>
              </a:spcAft>
              <a:buSzPts val="1200"/>
              <a:buNone/>
              <a:defRPr/>
            </a:lvl2pPr>
            <a:lvl3pPr indent="-228600" lvl="2" marL="1371600" rtl="0" algn="l">
              <a:spcBef>
                <a:spcPts val="0"/>
              </a:spcBef>
              <a:spcAft>
                <a:spcPts val="0"/>
              </a:spcAft>
              <a:buSzPts val="1200"/>
              <a:buNone/>
              <a:defRPr/>
            </a:lvl3pPr>
            <a:lvl4pPr indent="-228600" lvl="3" marL="1828800" rtl="0" algn="l">
              <a:spcBef>
                <a:spcPts val="0"/>
              </a:spcBef>
              <a:spcAft>
                <a:spcPts val="0"/>
              </a:spcAft>
              <a:buSzPts val="1200"/>
              <a:buNone/>
              <a:defRPr/>
            </a:lvl4pPr>
            <a:lvl5pPr indent="-228600" lvl="4" marL="2286000" rtl="0" algn="l">
              <a:spcBef>
                <a:spcPts val="0"/>
              </a:spcBef>
              <a:spcAft>
                <a:spcPts val="0"/>
              </a:spcAft>
              <a:buSzPts val="1200"/>
              <a:buNone/>
              <a:defRPr/>
            </a:lvl5pPr>
            <a:lvl6pPr indent="-228600" lvl="5" marL="2743200" rtl="0" algn="l">
              <a:spcBef>
                <a:spcPts val="0"/>
              </a:spcBef>
              <a:spcAft>
                <a:spcPts val="0"/>
              </a:spcAft>
              <a:buSzPts val="1200"/>
              <a:buNone/>
              <a:defRPr/>
            </a:lvl6pPr>
            <a:lvl7pPr indent="-228600" lvl="6" marL="3200400" rtl="0" algn="l">
              <a:spcBef>
                <a:spcPts val="0"/>
              </a:spcBef>
              <a:spcAft>
                <a:spcPts val="0"/>
              </a:spcAft>
              <a:buSzPts val="1200"/>
              <a:buNone/>
              <a:defRPr/>
            </a:lvl7pPr>
            <a:lvl8pPr indent="-228600" lvl="7" marL="3657600" rtl="0" algn="l">
              <a:spcBef>
                <a:spcPts val="0"/>
              </a:spcBef>
              <a:spcAft>
                <a:spcPts val="0"/>
              </a:spcAft>
              <a:buSzPts val="1200"/>
              <a:buNone/>
              <a:defRPr/>
            </a:lvl8pPr>
            <a:lvl9pPr indent="-228600" lvl="8" marL="4114800" rtl="0" algn="l">
              <a:spcBef>
                <a:spcPts val="0"/>
              </a:spcBef>
              <a:spcAft>
                <a:spcPts val="0"/>
              </a:spcAft>
              <a:buSzPts val="1200"/>
              <a:buNone/>
              <a:defRPr/>
            </a:lvl9pPr>
          </a:lstStyle>
          <a:p/>
        </p:txBody>
      </p:sp>
      <p:sp>
        <p:nvSpPr>
          <p:cNvPr id="194" name="Google Shape;194;p27"/>
          <p:cNvSpPr txBox="1"/>
          <p:nvPr>
            <p:ph idx="2" type="body"/>
          </p:nvPr>
        </p:nvSpPr>
        <p:spPr>
          <a:xfrm>
            <a:off x="4673927" y="2155464"/>
            <a:ext cx="4015500" cy="11916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200"/>
              <a:buNone/>
              <a:defRPr/>
            </a:lvl1pPr>
            <a:lvl2pPr indent="-228600" lvl="1" marL="914400" rtl="0" algn="l">
              <a:spcBef>
                <a:spcPts val="0"/>
              </a:spcBef>
              <a:spcAft>
                <a:spcPts val="0"/>
              </a:spcAft>
              <a:buSzPts val="1200"/>
              <a:buNone/>
              <a:defRPr/>
            </a:lvl2pPr>
            <a:lvl3pPr indent="-228600" lvl="2" marL="1371600" rtl="0" algn="l">
              <a:spcBef>
                <a:spcPts val="0"/>
              </a:spcBef>
              <a:spcAft>
                <a:spcPts val="0"/>
              </a:spcAft>
              <a:buSzPts val="1200"/>
              <a:buNone/>
              <a:defRPr/>
            </a:lvl3pPr>
            <a:lvl4pPr indent="-228600" lvl="3" marL="1828800" rtl="0" algn="l">
              <a:spcBef>
                <a:spcPts val="0"/>
              </a:spcBef>
              <a:spcAft>
                <a:spcPts val="0"/>
              </a:spcAft>
              <a:buSzPts val="1200"/>
              <a:buNone/>
              <a:defRPr/>
            </a:lvl4pPr>
            <a:lvl5pPr indent="-228600" lvl="4" marL="2286000" rtl="0" algn="l">
              <a:spcBef>
                <a:spcPts val="0"/>
              </a:spcBef>
              <a:spcAft>
                <a:spcPts val="0"/>
              </a:spcAft>
              <a:buSzPts val="1200"/>
              <a:buNone/>
              <a:defRPr/>
            </a:lvl5pPr>
            <a:lvl6pPr indent="-228600" lvl="5" marL="2743200" rtl="0" algn="l">
              <a:spcBef>
                <a:spcPts val="0"/>
              </a:spcBef>
              <a:spcAft>
                <a:spcPts val="0"/>
              </a:spcAft>
              <a:buSzPts val="1200"/>
              <a:buNone/>
              <a:defRPr/>
            </a:lvl6pPr>
            <a:lvl7pPr indent="-228600" lvl="6" marL="3200400" rtl="0" algn="l">
              <a:spcBef>
                <a:spcPts val="0"/>
              </a:spcBef>
              <a:spcAft>
                <a:spcPts val="0"/>
              </a:spcAft>
              <a:buSzPts val="1200"/>
              <a:buNone/>
              <a:defRPr/>
            </a:lvl7pPr>
            <a:lvl8pPr indent="-228600" lvl="7" marL="3657600" rtl="0" algn="l">
              <a:spcBef>
                <a:spcPts val="0"/>
              </a:spcBef>
              <a:spcAft>
                <a:spcPts val="0"/>
              </a:spcAft>
              <a:buSzPts val="1200"/>
              <a:buNone/>
              <a:defRPr/>
            </a:lvl8pPr>
            <a:lvl9pPr indent="-228600" lvl="8" marL="4114800" rtl="0" algn="l">
              <a:spcBef>
                <a:spcPts val="0"/>
              </a:spcBef>
              <a:spcAft>
                <a:spcPts val="0"/>
              </a:spcAft>
              <a:buSzPts val="1200"/>
              <a:buNone/>
              <a:defRPr/>
            </a:lvl9pPr>
          </a:lstStyle>
          <a:p/>
        </p:txBody>
      </p:sp>
      <p:sp>
        <p:nvSpPr>
          <p:cNvPr id="195" name="Google Shape;195;p27"/>
          <p:cNvSpPr txBox="1"/>
          <p:nvPr>
            <p:ph idx="3" type="body"/>
          </p:nvPr>
        </p:nvSpPr>
        <p:spPr>
          <a:xfrm>
            <a:off x="457172" y="3460500"/>
            <a:ext cx="8228700" cy="11916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200"/>
              <a:buNone/>
              <a:defRPr/>
            </a:lvl1pPr>
            <a:lvl2pPr indent="-228600" lvl="1" marL="914400" rtl="0" algn="l">
              <a:spcBef>
                <a:spcPts val="0"/>
              </a:spcBef>
              <a:spcAft>
                <a:spcPts val="0"/>
              </a:spcAft>
              <a:buSzPts val="1200"/>
              <a:buNone/>
              <a:defRPr/>
            </a:lvl2pPr>
            <a:lvl3pPr indent="-228600" lvl="2" marL="1371600" rtl="0" algn="l">
              <a:spcBef>
                <a:spcPts val="0"/>
              </a:spcBef>
              <a:spcAft>
                <a:spcPts val="0"/>
              </a:spcAft>
              <a:buSzPts val="1200"/>
              <a:buNone/>
              <a:defRPr/>
            </a:lvl3pPr>
            <a:lvl4pPr indent="-228600" lvl="3" marL="1828800" rtl="0" algn="l">
              <a:spcBef>
                <a:spcPts val="0"/>
              </a:spcBef>
              <a:spcAft>
                <a:spcPts val="0"/>
              </a:spcAft>
              <a:buSzPts val="1200"/>
              <a:buNone/>
              <a:defRPr/>
            </a:lvl4pPr>
            <a:lvl5pPr indent="-228600" lvl="4" marL="2286000" rtl="0" algn="l">
              <a:spcBef>
                <a:spcPts val="0"/>
              </a:spcBef>
              <a:spcAft>
                <a:spcPts val="0"/>
              </a:spcAft>
              <a:buSzPts val="1200"/>
              <a:buNone/>
              <a:defRPr/>
            </a:lvl5pPr>
            <a:lvl6pPr indent="-228600" lvl="5" marL="2743200" rtl="0" algn="l">
              <a:spcBef>
                <a:spcPts val="0"/>
              </a:spcBef>
              <a:spcAft>
                <a:spcPts val="0"/>
              </a:spcAft>
              <a:buSzPts val="1200"/>
              <a:buNone/>
              <a:defRPr/>
            </a:lvl6pPr>
            <a:lvl7pPr indent="-228600" lvl="6" marL="3200400" rtl="0" algn="l">
              <a:spcBef>
                <a:spcPts val="0"/>
              </a:spcBef>
              <a:spcAft>
                <a:spcPts val="0"/>
              </a:spcAft>
              <a:buSzPts val="1200"/>
              <a:buNone/>
              <a:defRPr/>
            </a:lvl7pPr>
            <a:lvl8pPr indent="-228600" lvl="7" marL="3657600" rtl="0" algn="l">
              <a:spcBef>
                <a:spcPts val="0"/>
              </a:spcBef>
              <a:spcAft>
                <a:spcPts val="0"/>
              </a:spcAft>
              <a:buSzPts val="1200"/>
              <a:buNone/>
              <a:defRPr/>
            </a:lvl8pPr>
            <a:lvl9pPr indent="-228600" lvl="8" marL="4114800" rtl="0" algn="l">
              <a:spcBef>
                <a:spcPts val="0"/>
              </a:spcBef>
              <a:spcAft>
                <a:spcPts val="0"/>
              </a:spcAft>
              <a:buSzPts val="12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96" name="Shape 196"/>
        <p:cNvGrpSpPr/>
        <p:nvPr/>
      </p:nvGrpSpPr>
      <p:grpSpPr>
        <a:xfrm>
          <a:off x="0" y="0"/>
          <a:ext cx="0" cy="0"/>
          <a:chOff x="0" y="0"/>
          <a:chExt cx="0" cy="0"/>
        </a:xfrm>
      </p:grpSpPr>
      <p:sp>
        <p:nvSpPr>
          <p:cNvPr id="197" name="Google Shape;197;p28"/>
          <p:cNvSpPr txBox="1"/>
          <p:nvPr>
            <p:ph type="title"/>
          </p:nvPr>
        </p:nvSpPr>
        <p:spPr>
          <a:xfrm>
            <a:off x="457172" y="734817"/>
            <a:ext cx="8228700" cy="11757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200"/>
              <a:buNone/>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
        <p:nvSpPr>
          <p:cNvPr id="198" name="Google Shape;198;p28"/>
          <p:cNvSpPr txBox="1"/>
          <p:nvPr>
            <p:ph idx="1" type="body"/>
          </p:nvPr>
        </p:nvSpPr>
        <p:spPr>
          <a:xfrm>
            <a:off x="457172" y="2155464"/>
            <a:ext cx="8228700" cy="11916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200"/>
              <a:buNone/>
              <a:defRPr/>
            </a:lvl1pPr>
            <a:lvl2pPr indent="-228600" lvl="1" marL="914400" rtl="0" algn="l">
              <a:spcBef>
                <a:spcPts val="0"/>
              </a:spcBef>
              <a:spcAft>
                <a:spcPts val="0"/>
              </a:spcAft>
              <a:buSzPts val="1200"/>
              <a:buNone/>
              <a:defRPr/>
            </a:lvl2pPr>
            <a:lvl3pPr indent="-228600" lvl="2" marL="1371600" rtl="0" algn="l">
              <a:spcBef>
                <a:spcPts val="0"/>
              </a:spcBef>
              <a:spcAft>
                <a:spcPts val="0"/>
              </a:spcAft>
              <a:buSzPts val="1200"/>
              <a:buNone/>
              <a:defRPr/>
            </a:lvl3pPr>
            <a:lvl4pPr indent="-228600" lvl="3" marL="1828800" rtl="0" algn="l">
              <a:spcBef>
                <a:spcPts val="0"/>
              </a:spcBef>
              <a:spcAft>
                <a:spcPts val="0"/>
              </a:spcAft>
              <a:buSzPts val="1200"/>
              <a:buNone/>
              <a:defRPr/>
            </a:lvl4pPr>
            <a:lvl5pPr indent="-228600" lvl="4" marL="2286000" rtl="0" algn="l">
              <a:spcBef>
                <a:spcPts val="0"/>
              </a:spcBef>
              <a:spcAft>
                <a:spcPts val="0"/>
              </a:spcAft>
              <a:buSzPts val="1200"/>
              <a:buNone/>
              <a:defRPr/>
            </a:lvl5pPr>
            <a:lvl6pPr indent="-228600" lvl="5" marL="2743200" rtl="0" algn="l">
              <a:spcBef>
                <a:spcPts val="0"/>
              </a:spcBef>
              <a:spcAft>
                <a:spcPts val="0"/>
              </a:spcAft>
              <a:buSzPts val="1200"/>
              <a:buNone/>
              <a:defRPr/>
            </a:lvl6pPr>
            <a:lvl7pPr indent="-228600" lvl="6" marL="3200400" rtl="0" algn="l">
              <a:spcBef>
                <a:spcPts val="0"/>
              </a:spcBef>
              <a:spcAft>
                <a:spcPts val="0"/>
              </a:spcAft>
              <a:buSzPts val="1200"/>
              <a:buNone/>
              <a:defRPr/>
            </a:lvl7pPr>
            <a:lvl8pPr indent="-228600" lvl="7" marL="3657600" rtl="0" algn="l">
              <a:spcBef>
                <a:spcPts val="0"/>
              </a:spcBef>
              <a:spcAft>
                <a:spcPts val="0"/>
              </a:spcAft>
              <a:buSzPts val="1200"/>
              <a:buNone/>
              <a:defRPr/>
            </a:lvl8pPr>
            <a:lvl9pPr indent="-228600" lvl="8" marL="4114800" rtl="0" algn="l">
              <a:spcBef>
                <a:spcPts val="0"/>
              </a:spcBef>
              <a:spcAft>
                <a:spcPts val="0"/>
              </a:spcAft>
              <a:buSzPts val="1200"/>
              <a:buNone/>
              <a:defRPr/>
            </a:lvl9pPr>
          </a:lstStyle>
          <a:p/>
        </p:txBody>
      </p:sp>
      <p:sp>
        <p:nvSpPr>
          <p:cNvPr id="199" name="Google Shape;199;p28"/>
          <p:cNvSpPr txBox="1"/>
          <p:nvPr>
            <p:ph idx="2" type="body"/>
          </p:nvPr>
        </p:nvSpPr>
        <p:spPr>
          <a:xfrm>
            <a:off x="457172" y="3460500"/>
            <a:ext cx="8228700" cy="11916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200"/>
              <a:buNone/>
              <a:defRPr/>
            </a:lvl1pPr>
            <a:lvl2pPr indent="-228600" lvl="1" marL="914400" rtl="0" algn="l">
              <a:spcBef>
                <a:spcPts val="0"/>
              </a:spcBef>
              <a:spcAft>
                <a:spcPts val="0"/>
              </a:spcAft>
              <a:buSzPts val="1200"/>
              <a:buNone/>
              <a:defRPr/>
            </a:lvl2pPr>
            <a:lvl3pPr indent="-228600" lvl="2" marL="1371600" rtl="0" algn="l">
              <a:spcBef>
                <a:spcPts val="0"/>
              </a:spcBef>
              <a:spcAft>
                <a:spcPts val="0"/>
              </a:spcAft>
              <a:buSzPts val="1200"/>
              <a:buNone/>
              <a:defRPr/>
            </a:lvl3pPr>
            <a:lvl4pPr indent="-228600" lvl="3" marL="1828800" rtl="0" algn="l">
              <a:spcBef>
                <a:spcPts val="0"/>
              </a:spcBef>
              <a:spcAft>
                <a:spcPts val="0"/>
              </a:spcAft>
              <a:buSzPts val="1200"/>
              <a:buNone/>
              <a:defRPr/>
            </a:lvl4pPr>
            <a:lvl5pPr indent="-228600" lvl="4" marL="2286000" rtl="0" algn="l">
              <a:spcBef>
                <a:spcPts val="0"/>
              </a:spcBef>
              <a:spcAft>
                <a:spcPts val="0"/>
              </a:spcAft>
              <a:buSzPts val="1200"/>
              <a:buNone/>
              <a:defRPr/>
            </a:lvl5pPr>
            <a:lvl6pPr indent="-228600" lvl="5" marL="2743200" rtl="0" algn="l">
              <a:spcBef>
                <a:spcPts val="0"/>
              </a:spcBef>
              <a:spcAft>
                <a:spcPts val="0"/>
              </a:spcAft>
              <a:buSzPts val="1200"/>
              <a:buNone/>
              <a:defRPr/>
            </a:lvl6pPr>
            <a:lvl7pPr indent="-228600" lvl="6" marL="3200400" rtl="0" algn="l">
              <a:spcBef>
                <a:spcPts val="0"/>
              </a:spcBef>
              <a:spcAft>
                <a:spcPts val="0"/>
              </a:spcAft>
              <a:buSzPts val="1200"/>
              <a:buNone/>
              <a:defRPr/>
            </a:lvl7pPr>
            <a:lvl8pPr indent="-228600" lvl="7" marL="3657600" rtl="0" algn="l">
              <a:spcBef>
                <a:spcPts val="0"/>
              </a:spcBef>
              <a:spcAft>
                <a:spcPts val="0"/>
              </a:spcAft>
              <a:buSzPts val="1200"/>
              <a:buNone/>
              <a:defRPr/>
            </a:lvl8pPr>
            <a:lvl9pPr indent="-228600" lvl="8" marL="4114800" rtl="0" algn="l">
              <a:spcBef>
                <a:spcPts val="0"/>
              </a:spcBef>
              <a:spcAft>
                <a:spcPts val="0"/>
              </a:spcAft>
              <a:buSzPts val="12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200" name="Shape 200"/>
        <p:cNvGrpSpPr/>
        <p:nvPr/>
      </p:nvGrpSpPr>
      <p:grpSpPr>
        <a:xfrm>
          <a:off x="0" y="0"/>
          <a:ext cx="0" cy="0"/>
          <a:chOff x="0" y="0"/>
          <a:chExt cx="0" cy="0"/>
        </a:xfrm>
      </p:grpSpPr>
      <p:sp>
        <p:nvSpPr>
          <p:cNvPr id="201" name="Google Shape;201;p29"/>
          <p:cNvSpPr txBox="1"/>
          <p:nvPr>
            <p:ph type="title"/>
          </p:nvPr>
        </p:nvSpPr>
        <p:spPr>
          <a:xfrm>
            <a:off x="457172" y="734817"/>
            <a:ext cx="8228700" cy="11757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200"/>
              <a:buNone/>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
        <p:nvSpPr>
          <p:cNvPr id="202" name="Google Shape;202;p29"/>
          <p:cNvSpPr txBox="1"/>
          <p:nvPr>
            <p:ph idx="1" type="body"/>
          </p:nvPr>
        </p:nvSpPr>
        <p:spPr>
          <a:xfrm>
            <a:off x="457172" y="2155464"/>
            <a:ext cx="4015500" cy="11916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200"/>
              <a:buNone/>
              <a:defRPr/>
            </a:lvl1pPr>
            <a:lvl2pPr indent="-228600" lvl="1" marL="914400" rtl="0" algn="l">
              <a:spcBef>
                <a:spcPts val="0"/>
              </a:spcBef>
              <a:spcAft>
                <a:spcPts val="0"/>
              </a:spcAft>
              <a:buSzPts val="1200"/>
              <a:buNone/>
              <a:defRPr/>
            </a:lvl2pPr>
            <a:lvl3pPr indent="-228600" lvl="2" marL="1371600" rtl="0" algn="l">
              <a:spcBef>
                <a:spcPts val="0"/>
              </a:spcBef>
              <a:spcAft>
                <a:spcPts val="0"/>
              </a:spcAft>
              <a:buSzPts val="1200"/>
              <a:buNone/>
              <a:defRPr/>
            </a:lvl3pPr>
            <a:lvl4pPr indent="-228600" lvl="3" marL="1828800" rtl="0" algn="l">
              <a:spcBef>
                <a:spcPts val="0"/>
              </a:spcBef>
              <a:spcAft>
                <a:spcPts val="0"/>
              </a:spcAft>
              <a:buSzPts val="1200"/>
              <a:buNone/>
              <a:defRPr/>
            </a:lvl4pPr>
            <a:lvl5pPr indent="-228600" lvl="4" marL="2286000" rtl="0" algn="l">
              <a:spcBef>
                <a:spcPts val="0"/>
              </a:spcBef>
              <a:spcAft>
                <a:spcPts val="0"/>
              </a:spcAft>
              <a:buSzPts val="1200"/>
              <a:buNone/>
              <a:defRPr/>
            </a:lvl5pPr>
            <a:lvl6pPr indent="-228600" lvl="5" marL="2743200" rtl="0" algn="l">
              <a:spcBef>
                <a:spcPts val="0"/>
              </a:spcBef>
              <a:spcAft>
                <a:spcPts val="0"/>
              </a:spcAft>
              <a:buSzPts val="1200"/>
              <a:buNone/>
              <a:defRPr/>
            </a:lvl6pPr>
            <a:lvl7pPr indent="-228600" lvl="6" marL="3200400" rtl="0" algn="l">
              <a:spcBef>
                <a:spcPts val="0"/>
              </a:spcBef>
              <a:spcAft>
                <a:spcPts val="0"/>
              </a:spcAft>
              <a:buSzPts val="1200"/>
              <a:buNone/>
              <a:defRPr/>
            </a:lvl7pPr>
            <a:lvl8pPr indent="-228600" lvl="7" marL="3657600" rtl="0" algn="l">
              <a:spcBef>
                <a:spcPts val="0"/>
              </a:spcBef>
              <a:spcAft>
                <a:spcPts val="0"/>
              </a:spcAft>
              <a:buSzPts val="1200"/>
              <a:buNone/>
              <a:defRPr/>
            </a:lvl8pPr>
            <a:lvl9pPr indent="-228600" lvl="8" marL="4114800" rtl="0" algn="l">
              <a:spcBef>
                <a:spcPts val="0"/>
              </a:spcBef>
              <a:spcAft>
                <a:spcPts val="0"/>
              </a:spcAft>
              <a:buSzPts val="1200"/>
              <a:buNone/>
              <a:defRPr/>
            </a:lvl9pPr>
          </a:lstStyle>
          <a:p/>
        </p:txBody>
      </p:sp>
      <p:sp>
        <p:nvSpPr>
          <p:cNvPr id="203" name="Google Shape;203;p29"/>
          <p:cNvSpPr txBox="1"/>
          <p:nvPr>
            <p:ph idx="2" type="body"/>
          </p:nvPr>
        </p:nvSpPr>
        <p:spPr>
          <a:xfrm>
            <a:off x="4673927" y="2155464"/>
            <a:ext cx="4015500" cy="11916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200"/>
              <a:buNone/>
              <a:defRPr/>
            </a:lvl1pPr>
            <a:lvl2pPr indent="-228600" lvl="1" marL="914400" rtl="0" algn="l">
              <a:spcBef>
                <a:spcPts val="0"/>
              </a:spcBef>
              <a:spcAft>
                <a:spcPts val="0"/>
              </a:spcAft>
              <a:buSzPts val="1200"/>
              <a:buNone/>
              <a:defRPr/>
            </a:lvl2pPr>
            <a:lvl3pPr indent="-228600" lvl="2" marL="1371600" rtl="0" algn="l">
              <a:spcBef>
                <a:spcPts val="0"/>
              </a:spcBef>
              <a:spcAft>
                <a:spcPts val="0"/>
              </a:spcAft>
              <a:buSzPts val="1200"/>
              <a:buNone/>
              <a:defRPr/>
            </a:lvl3pPr>
            <a:lvl4pPr indent="-228600" lvl="3" marL="1828800" rtl="0" algn="l">
              <a:spcBef>
                <a:spcPts val="0"/>
              </a:spcBef>
              <a:spcAft>
                <a:spcPts val="0"/>
              </a:spcAft>
              <a:buSzPts val="1200"/>
              <a:buNone/>
              <a:defRPr/>
            </a:lvl4pPr>
            <a:lvl5pPr indent="-228600" lvl="4" marL="2286000" rtl="0" algn="l">
              <a:spcBef>
                <a:spcPts val="0"/>
              </a:spcBef>
              <a:spcAft>
                <a:spcPts val="0"/>
              </a:spcAft>
              <a:buSzPts val="1200"/>
              <a:buNone/>
              <a:defRPr/>
            </a:lvl5pPr>
            <a:lvl6pPr indent="-228600" lvl="5" marL="2743200" rtl="0" algn="l">
              <a:spcBef>
                <a:spcPts val="0"/>
              </a:spcBef>
              <a:spcAft>
                <a:spcPts val="0"/>
              </a:spcAft>
              <a:buSzPts val="1200"/>
              <a:buNone/>
              <a:defRPr/>
            </a:lvl6pPr>
            <a:lvl7pPr indent="-228600" lvl="6" marL="3200400" rtl="0" algn="l">
              <a:spcBef>
                <a:spcPts val="0"/>
              </a:spcBef>
              <a:spcAft>
                <a:spcPts val="0"/>
              </a:spcAft>
              <a:buSzPts val="1200"/>
              <a:buNone/>
              <a:defRPr/>
            </a:lvl7pPr>
            <a:lvl8pPr indent="-228600" lvl="7" marL="3657600" rtl="0" algn="l">
              <a:spcBef>
                <a:spcPts val="0"/>
              </a:spcBef>
              <a:spcAft>
                <a:spcPts val="0"/>
              </a:spcAft>
              <a:buSzPts val="1200"/>
              <a:buNone/>
              <a:defRPr/>
            </a:lvl8pPr>
            <a:lvl9pPr indent="-228600" lvl="8" marL="4114800" rtl="0" algn="l">
              <a:spcBef>
                <a:spcPts val="0"/>
              </a:spcBef>
              <a:spcAft>
                <a:spcPts val="0"/>
              </a:spcAft>
              <a:buSzPts val="1200"/>
              <a:buNone/>
              <a:defRPr/>
            </a:lvl9pPr>
          </a:lstStyle>
          <a:p/>
        </p:txBody>
      </p:sp>
      <p:sp>
        <p:nvSpPr>
          <p:cNvPr id="204" name="Google Shape;204;p29"/>
          <p:cNvSpPr txBox="1"/>
          <p:nvPr>
            <p:ph idx="3" type="body"/>
          </p:nvPr>
        </p:nvSpPr>
        <p:spPr>
          <a:xfrm>
            <a:off x="457172" y="3460500"/>
            <a:ext cx="4015500" cy="11916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200"/>
              <a:buNone/>
              <a:defRPr/>
            </a:lvl1pPr>
            <a:lvl2pPr indent="-228600" lvl="1" marL="914400" rtl="0" algn="l">
              <a:spcBef>
                <a:spcPts val="0"/>
              </a:spcBef>
              <a:spcAft>
                <a:spcPts val="0"/>
              </a:spcAft>
              <a:buSzPts val="1200"/>
              <a:buNone/>
              <a:defRPr/>
            </a:lvl2pPr>
            <a:lvl3pPr indent="-228600" lvl="2" marL="1371600" rtl="0" algn="l">
              <a:spcBef>
                <a:spcPts val="0"/>
              </a:spcBef>
              <a:spcAft>
                <a:spcPts val="0"/>
              </a:spcAft>
              <a:buSzPts val="1200"/>
              <a:buNone/>
              <a:defRPr/>
            </a:lvl3pPr>
            <a:lvl4pPr indent="-228600" lvl="3" marL="1828800" rtl="0" algn="l">
              <a:spcBef>
                <a:spcPts val="0"/>
              </a:spcBef>
              <a:spcAft>
                <a:spcPts val="0"/>
              </a:spcAft>
              <a:buSzPts val="1200"/>
              <a:buNone/>
              <a:defRPr/>
            </a:lvl4pPr>
            <a:lvl5pPr indent="-228600" lvl="4" marL="2286000" rtl="0" algn="l">
              <a:spcBef>
                <a:spcPts val="0"/>
              </a:spcBef>
              <a:spcAft>
                <a:spcPts val="0"/>
              </a:spcAft>
              <a:buSzPts val="1200"/>
              <a:buNone/>
              <a:defRPr/>
            </a:lvl5pPr>
            <a:lvl6pPr indent="-228600" lvl="5" marL="2743200" rtl="0" algn="l">
              <a:spcBef>
                <a:spcPts val="0"/>
              </a:spcBef>
              <a:spcAft>
                <a:spcPts val="0"/>
              </a:spcAft>
              <a:buSzPts val="1200"/>
              <a:buNone/>
              <a:defRPr/>
            </a:lvl6pPr>
            <a:lvl7pPr indent="-228600" lvl="6" marL="3200400" rtl="0" algn="l">
              <a:spcBef>
                <a:spcPts val="0"/>
              </a:spcBef>
              <a:spcAft>
                <a:spcPts val="0"/>
              </a:spcAft>
              <a:buSzPts val="1200"/>
              <a:buNone/>
              <a:defRPr/>
            </a:lvl7pPr>
            <a:lvl8pPr indent="-228600" lvl="7" marL="3657600" rtl="0" algn="l">
              <a:spcBef>
                <a:spcPts val="0"/>
              </a:spcBef>
              <a:spcAft>
                <a:spcPts val="0"/>
              </a:spcAft>
              <a:buSzPts val="1200"/>
              <a:buNone/>
              <a:defRPr/>
            </a:lvl8pPr>
            <a:lvl9pPr indent="-228600" lvl="8" marL="4114800" rtl="0" algn="l">
              <a:spcBef>
                <a:spcPts val="0"/>
              </a:spcBef>
              <a:spcAft>
                <a:spcPts val="0"/>
              </a:spcAft>
              <a:buSzPts val="1200"/>
              <a:buNone/>
              <a:defRPr/>
            </a:lvl9pPr>
          </a:lstStyle>
          <a:p/>
        </p:txBody>
      </p:sp>
      <p:sp>
        <p:nvSpPr>
          <p:cNvPr id="205" name="Google Shape;205;p29"/>
          <p:cNvSpPr txBox="1"/>
          <p:nvPr>
            <p:ph idx="4" type="body"/>
          </p:nvPr>
        </p:nvSpPr>
        <p:spPr>
          <a:xfrm>
            <a:off x="4673927" y="3460500"/>
            <a:ext cx="4015500" cy="11916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200"/>
              <a:buNone/>
              <a:defRPr/>
            </a:lvl1pPr>
            <a:lvl2pPr indent="-228600" lvl="1" marL="914400" rtl="0" algn="l">
              <a:spcBef>
                <a:spcPts val="0"/>
              </a:spcBef>
              <a:spcAft>
                <a:spcPts val="0"/>
              </a:spcAft>
              <a:buSzPts val="1200"/>
              <a:buNone/>
              <a:defRPr/>
            </a:lvl2pPr>
            <a:lvl3pPr indent="-228600" lvl="2" marL="1371600" rtl="0" algn="l">
              <a:spcBef>
                <a:spcPts val="0"/>
              </a:spcBef>
              <a:spcAft>
                <a:spcPts val="0"/>
              </a:spcAft>
              <a:buSzPts val="1200"/>
              <a:buNone/>
              <a:defRPr/>
            </a:lvl3pPr>
            <a:lvl4pPr indent="-228600" lvl="3" marL="1828800" rtl="0" algn="l">
              <a:spcBef>
                <a:spcPts val="0"/>
              </a:spcBef>
              <a:spcAft>
                <a:spcPts val="0"/>
              </a:spcAft>
              <a:buSzPts val="1200"/>
              <a:buNone/>
              <a:defRPr/>
            </a:lvl4pPr>
            <a:lvl5pPr indent="-228600" lvl="4" marL="2286000" rtl="0" algn="l">
              <a:spcBef>
                <a:spcPts val="0"/>
              </a:spcBef>
              <a:spcAft>
                <a:spcPts val="0"/>
              </a:spcAft>
              <a:buSzPts val="1200"/>
              <a:buNone/>
              <a:defRPr/>
            </a:lvl5pPr>
            <a:lvl6pPr indent="-228600" lvl="5" marL="2743200" rtl="0" algn="l">
              <a:spcBef>
                <a:spcPts val="0"/>
              </a:spcBef>
              <a:spcAft>
                <a:spcPts val="0"/>
              </a:spcAft>
              <a:buSzPts val="1200"/>
              <a:buNone/>
              <a:defRPr/>
            </a:lvl6pPr>
            <a:lvl7pPr indent="-228600" lvl="6" marL="3200400" rtl="0" algn="l">
              <a:spcBef>
                <a:spcPts val="0"/>
              </a:spcBef>
              <a:spcAft>
                <a:spcPts val="0"/>
              </a:spcAft>
              <a:buSzPts val="1200"/>
              <a:buNone/>
              <a:defRPr/>
            </a:lvl7pPr>
            <a:lvl8pPr indent="-228600" lvl="7" marL="3657600" rtl="0" algn="l">
              <a:spcBef>
                <a:spcPts val="0"/>
              </a:spcBef>
              <a:spcAft>
                <a:spcPts val="0"/>
              </a:spcAft>
              <a:buSzPts val="1200"/>
              <a:buNone/>
              <a:defRPr/>
            </a:lvl8pPr>
            <a:lvl9pPr indent="-228600" lvl="8" marL="4114800" rtl="0" algn="l">
              <a:spcBef>
                <a:spcPts val="0"/>
              </a:spcBef>
              <a:spcAft>
                <a:spcPts val="0"/>
              </a:spcAft>
              <a:buSzPts val="12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06" name="Shape 206"/>
        <p:cNvGrpSpPr/>
        <p:nvPr/>
      </p:nvGrpSpPr>
      <p:grpSpPr>
        <a:xfrm>
          <a:off x="0" y="0"/>
          <a:ext cx="0" cy="0"/>
          <a:chOff x="0" y="0"/>
          <a:chExt cx="0" cy="0"/>
        </a:xfrm>
      </p:grpSpPr>
      <p:sp>
        <p:nvSpPr>
          <p:cNvPr id="207" name="Google Shape;207;p30"/>
          <p:cNvSpPr txBox="1"/>
          <p:nvPr>
            <p:ph type="title"/>
          </p:nvPr>
        </p:nvSpPr>
        <p:spPr>
          <a:xfrm>
            <a:off x="457172" y="734817"/>
            <a:ext cx="8228700" cy="11757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200"/>
              <a:buNone/>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
        <p:nvSpPr>
          <p:cNvPr id="208" name="Google Shape;208;p30"/>
          <p:cNvSpPr txBox="1"/>
          <p:nvPr>
            <p:ph idx="1" type="body"/>
          </p:nvPr>
        </p:nvSpPr>
        <p:spPr>
          <a:xfrm>
            <a:off x="457172" y="2155464"/>
            <a:ext cx="2649300" cy="11916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200"/>
              <a:buNone/>
              <a:defRPr/>
            </a:lvl1pPr>
            <a:lvl2pPr indent="-228600" lvl="1" marL="914400" rtl="0" algn="l">
              <a:spcBef>
                <a:spcPts val="0"/>
              </a:spcBef>
              <a:spcAft>
                <a:spcPts val="0"/>
              </a:spcAft>
              <a:buSzPts val="1200"/>
              <a:buNone/>
              <a:defRPr/>
            </a:lvl2pPr>
            <a:lvl3pPr indent="-228600" lvl="2" marL="1371600" rtl="0" algn="l">
              <a:spcBef>
                <a:spcPts val="0"/>
              </a:spcBef>
              <a:spcAft>
                <a:spcPts val="0"/>
              </a:spcAft>
              <a:buSzPts val="1200"/>
              <a:buNone/>
              <a:defRPr/>
            </a:lvl3pPr>
            <a:lvl4pPr indent="-228600" lvl="3" marL="1828800" rtl="0" algn="l">
              <a:spcBef>
                <a:spcPts val="0"/>
              </a:spcBef>
              <a:spcAft>
                <a:spcPts val="0"/>
              </a:spcAft>
              <a:buSzPts val="1200"/>
              <a:buNone/>
              <a:defRPr/>
            </a:lvl4pPr>
            <a:lvl5pPr indent="-228600" lvl="4" marL="2286000" rtl="0" algn="l">
              <a:spcBef>
                <a:spcPts val="0"/>
              </a:spcBef>
              <a:spcAft>
                <a:spcPts val="0"/>
              </a:spcAft>
              <a:buSzPts val="1200"/>
              <a:buNone/>
              <a:defRPr/>
            </a:lvl5pPr>
            <a:lvl6pPr indent="-228600" lvl="5" marL="2743200" rtl="0" algn="l">
              <a:spcBef>
                <a:spcPts val="0"/>
              </a:spcBef>
              <a:spcAft>
                <a:spcPts val="0"/>
              </a:spcAft>
              <a:buSzPts val="1200"/>
              <a:buNone/>
              <a:defRPr/>
            </a:lvl6pPr>
            <a:lvl7pPr indent="-228600" lvl="6" marL="3200400" rtl="0" algn="l">
              <a:spcBef>
                <a:spcPts val="0"/>
              </a:spcBef>
              <a:spcAft>
                <a:spcPts val="0"/>
              </a:spcAft>
              <a:buSzPts val="1200"/>
              <a:buNone/>
              <a:defRPr/>
            </a:lvl7pPr>
            <a:lvl8pPr indent="-228600" lvl="7" marL="3657600" rtl="0" algn="l">
              <a:spcBef>
                <a:spcPts val="0"/>
              </a:spcBef>
              <a:spcAft>
                <a:spcPts val="0"/>
              </a:spcAft>
              <a:buSzPts val="1200"/>
              <a:buNone/>
              <a:defRPr/>
            </a:lvl8pPr>
            <a:lvl9pPr indent="-228600" lvl="8" marL="4114800" rtl="0" algn="l">
              <a:spcBef>
                <a:spcPts val="0"/>
              </a:spcBef>
              <a:spcAft>
                <a:spcPts val="0"/>
              </a:spcAft>
              <a:buSzPts val="1200"/>
              <a:buNone/>
              <a:defRPr/>
            </a:lvl9pPr>
          </a:lstStyle>
          <a:p/>
        </p:txBody>
      </p:sp>
      <p:sp>
        <p:nvSpPr>
          <p:cNvPr id="209" name="Google Shape;209;p30"/>
          <p:cNvSpPr txBox="1"/>
          <p:nvPr>
            <p:ph idx="2" type="body"/>
          </p:nvPr>
        </p:nvSpPr>
        <p:spPr>
          <a:xfrm>
            <a:off x="3239388" y="2155464"/>
            <a:ext cx="2649300" cy="11916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200"/>
              <a:buNone/>
              <a:defRPr/>
            </a:lvl1pPr>
            <a:lvl2pPr indent="-228600" lvl="1" marL="914400" rtl="0" algn="l">
              <a:spcBef>
                <a:spcPts val="0"/>
              </a:spcBef>
              <a:spcAft>
                <a:spcPts val="0"/>
              </a:spcAft>
              <a:buSzPts val="1200"/>
              <a:buNone/>
              <a:defRPr/>
            </a:lvl2pPr>
            <a:lvl3pPr indent="-228600" lvl="2" marL="1371600" rtl="0" algn="l">
              <a:spcBef>
                <a:spcPts val="0"/>
              </a:spcBef>
              <a:spcAft>
                <a:spcPts val="0"/>
              </a:spcAft>
              <a:buSzPts val="1200"/>
              <a:buNone/>
              <a:defRPr/>
            </a:lvl3pPr>
            <a:lvl4pPr indent="-228600" lvl="3" marL="1828800" rtl="0" algn="l">
              <a:spcBef>
                <a:spcPts val="0"/>
              </a:spcBef>
              <a:spcAft>
                <a:spcPts val="0"/>
              </a:spcAft>
              <a:buSzPts val="1200"/>
              <a:buNone/>
              <a:defRPr/>
            </a:lvl4pPr>
            <a:lvl5pPr indent="-228600" lvl="4" marL="2286000" rtl="0" algn="l">
              <a:spcBef>
                <a:spcPts val="0"/>
              </a:spcBef>
              <a:spcAft>
                <a:spcPts val="0"/>
              </a:spcAft>
              <a:buSzPts val="1200"/>
              <a:buNone/>
              <a:defRPr/>
            </a:lvl5pPr>
            <a:lvl6pPr indent="-228600" lvl="5" marL="2743200" rtl="0" algn="l">
              <a:spcBef>
                <a:spcPts val="0"/>
              </a:spcBef>
              <a:spcAft>
                <a:spcPts val="0"/>
              </a:spcAft>
              <a:buSzPts val="1200"/>
              <a:buNone/>
              <a:defRPr/>
            </a:lvl6pPr>
            <a:lvl7pPr indent="-228600" lvl="6" marL="3200400" rtl="0" algn="l">
              <a:spcBef>
                <a:spcPts val="0"/>
              </a:spcBef>
              <a:spcAft>
                <a:spcPts val="0"/>
              </a:spcAft>
              <a:buSzPts val="1200"/>
              <a:buNone/>
              <a:defRPr/>
            </a:lvl7pPr>
            <a:lvl8pPr indent="-228600" lvl="7" marL="3657600" rtl="0" algn="l">
              <a:spcBef>
                <a:spcPts val="0"/>
              </a:spcBef>
              <a:spcAft>
                <a:spcPts val="0"/>
              </a:spcAft>
              <a:buSzPts val="1200"/>
              <a:buNone/>
              <a:defRPr/>
            </a:lvl8pPr>
            <a:lvl9pPr indent="-228600" lvl="8" marL="4114800" rtl="0" algn="l">
              <a:spcBef>
                <a:spcPts val="0"/>
              </a:spcBef>
              <a:spcAft>
                <a:spcPts val="0"/>
              </a:spcAft>
              <a:buSzPts val="1200"/>
              <a:buNone/>
              <a:defRPr/>
            </a:lvl9pPr>
          </a:lstStyle>
          <a:p/>
        </p:txBody>
      </p:sp>
      <p:sp>
        <p:nvSpPr>
          <p:cNvPr id="210" name="Google Shape;210;p30"/>
          <p:cNvSpPr txBox="1"/>
          <p:nvPr>
            <p:ph idx="3" type="body"/>
          </p:nvPr>
        </p:nvSpPr>
        <p:spPr>
          <a:xfrm>
            <a:off x="6021277" y="2155464"/>
            <a:ext cx="2649300" cy="11916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200"/>
              <a:buNone/>
              <a:defRPr/>
            </a:lvl1pPr>
            <a:lvl2pPr indent="-228600" lvl="1" marL="914400" rtl="0" algn="l">
              <a:spcBef>
                <a:spcPts val="0"/>
              </a:spcBef>
              <a:spcAft>
                <a:spcPts val="0"/>
              </a:spcAft>
              <a:buSzPts val="1200"/>
              <a:buNone/>
              <a:defRPr/>
            </a:lvl2pPr>
            <a:lvl3pPr indent="-228600" lvl="2" marL="1371600" rtl="0" algn="l">
              <a:spcBef>
                <a:spcPts val="0"/>
              </a:spcBef>
              <a:spcAft>
                <a:spcPts val="0"/>
              </a:spcAft>
              <a:buSzPts val="1200"/>
              <a:buNone/>
              <a:defRPr/>
            </a:lvl3pPr>
            <a:lvl4pPr indent="-228600" lvl="3" marL="1828800" rtl="0" algn="l">
              <a:spcBef>
                <a:spcPts val="0"/>
              </a:spcBef>
              <a:spcAft>
                <a:spcPts val="0"/>
              </a:spcAft>
              <a:buSzPts val="1200"/>
              <a:buNone/>
              <a:defRPr/>
            </a:lvl4pPr>
            <a:lvl5pPr indent="-228600" lvl="4" marL="2286000" rtl="0" algn="l">
              <a:spcBef>
                <a:spcPts val="0"/>
              </a:spcBef>
              <a:spcAft>
                <a:spcPts val="0"/>
              </a:spcAft>
              <a:buSzPts val="1200"/>
              <a:buNone/>
              <a:defRPr/>
            </a:lvl5pPr>
            <a:lvl6pPr indent="-228600" lvl="5" marL="2743200" rtl="0" algn="l">
              <a:spcBef>
                <a:spcPts val="0"/>
              </a:spcBef>
              <a:spcAft>
                <a:spcPts val="0"/>
              </a:spcAft>
              <a:buSzPts val="1200"/>
              <a:buNone/>
              <a:defRPr/>
            </a:lvl6pPr>
            <a:lvl7pPr indent="-228600" lvl="6" marL="3200400" rtl="0" algn="l">
              <a:spcBef>
                <a:spcPts val="0"/>
              </a:spcBef>
              <a:spcAft>
                <a:spcPts val="0"/>
              </a:spcAft>
              <a:buSzPts val="1200"/>
              <a:buNone/>
              <a:defRPr/>
            </a:lvl7pPr>
            <a:lvl8pPr indent="-228600" lvl="7" marL="3657600" rtl="0" algn="l">
              <a:spcBef>
                <a:spcPts val="0"/>
              </a:spcBef>
              <a:spcAft>
                <a:spcPts val="0"/>
              </a:spcAft>
              <a:buSzPts val="1200"/>
              <a:buNone/>
              <a:defRPr/>
            </a:lvl8pPr>
            <a:lvl9pPr indent="-228600" lvl="8" marL="4114800" rtl="0" algn="l">
              <a:spcBef>
                <a:spcPts val="0"/>
              </a:spcBef>
              <a:spcAft>
                <a:spcPts val="0"/>
              </a:spcAft>
              <a:buSzPts val="1200"/>
              <a:buNone/>
              <a:defRPr/>
            </a:lvl9pPr>
          </a:lstStyle>
          <a:p/>
        </p:txBody>
      </p:sp>
      <p:sp>
        <p:nvSpPr>
          <p:cNvPr id="211" name="Google Shape;211;p30"/>
          <p:cNvSpPr txBox="1"/>
          <p:nvPr>
            <p:ph idx="4" type="body"/>
          </p:nvPr>
        </p:nvSpPr>
        <p:spPr>
          <a:xfrm>
            <a:off x="457172" y="3460500"/>
            <a:ext cx="2649300" cy="11916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200"/>
              <a:buNone/>
              <a:defRPr/>
            </a:lvl1pPr>
            <a:lvl2pPr indent="-228600" lvl="1" marL="914400" rtl="0" algn="l">
              <a:spcBef>
                <a:spcPts val="0"/>
              </a:spcBef>
              <a:spcAft>
                <a:spcPts val="0"/>
              </a:spcAft>
              <a:buSzPts val="1200"/>
              <a:buNone/>
              <a:defRPr/>
            </a:lvl2pPr>
            <a:lvl3pPr indent="-228600" lvl="2" marL="1371600" rtl="0" algn="l">
              <a:spcBef>
                <a:spcPts val="0"/>
              </a:spcBef>
              <a:spcAft>
                <a:spcPts val="0"/>
              </a:spcAft>
              <a:buSzPts val="1200"/>
              <a:buNone/>
              <a:defRPr/>
            </a:lvl3pPr>
            <a:lvl4pPr indent="-228600" lvl="3" marL="1828800" rtl="0" algn="l">
              <a:spcBef>
                <a:spcPts val="0"/>
              </a:spcBef>
              <a:spcAft>
                <a:spcPts val="0"/>
              </a:spcAft>
              <a:buSzPts val="1200"/>
              <a:buNone/>
              <a:defRPr/>
            </a:lvl4pPr>
            <a:lvl5pPr indent="-228600" lvl="4" marL="2286000" rtl="0" algn="l">
              <a:spcBef>
                <a:spcPts val="0"/>
              </a:spcBef>
              <a:spcAft>
                <a:spcPts val="0"/>
              </a:spcAft>
              <a:buSzPts val="1200"/>
              <a:buNone/>
              <a:defRPr/>
            </a:lvl5pPr>
            <a:lvl6pPr indent="-228600" lvl="5" marL="2743200" rtl="0" algn="l">
              <a:spcBef>
                <a:spcPts val="0"/>
              </a:spcBef>
              <a:spcAft>
                <a:spcPts val="0"/>
              </a:spcAft>
              <a:buSzPts val="1200"/>
              <a:buNone/>
              <a:defRPr/>
            </a:lvl6pPr>
            <a:lvl7pPr indent="-228600" lvl="6" marL="3200400" rtl="0" algn="l">
              <a:spcBef>
                <a:spcPts val="0"/>
              </a:spcBef>
              <a:spcAft>
                <a:spcPts val="0"/>
              </a:spcAft>
              <a:buSzPts val="1200"/>
              <a:buNone/>
              <a:defRPr/>
            </a:lvl7pPr>
            <a:lvl8pPr indent="-228600" lvl="7" marL="3657600" rtl="0" algn="l">
              <a:spcBef>
                <a:spcPts val="0"/>
              </a:spcBef>
              <a:spcAft>
                <a:spcPts val="0"/>
              </a:spcAft>
              <a:buSzPts val="1200"/>
              <a:buNone/>
              <a:defRPr/>
            </a:lvl8pPr>
            <a:lvl9pPr indent="-228600" lvl="8" marL="4114800" rtl="0" algn="l">
              <a:spcBef>
                <a:spcPts val="0"/>
              </a:spcBef>
              <a:spcAft>
                <a:spcPts val="0"/>
              </a:spcAft>
              <a:buSzPts val="1200"/>
              <a:buNone/>
              <a:defRPr/>
            </a:lvl9pPr>
          </a:lstStyle>
          <a:p/>
        </p:txBody>
      </p:sp>
      <p:sp>
        <p:nvSpPr>
          <p:cNvPr id="212" name="Google Shape;212;p30"/>
          <p:cNvSpPr txBox="1"/>
          <p:nvPr>
            <p:ph idx="5" type="body"/>
          </p:nvPr>
        </p:nvSpPr>
        <p:spPr>
          <a:xfrm>
            <a:off x="3239388" y="3460500"/>
            <a:ext cx="2649300" cy="11916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200"/>
              <a:buNone/>
              <a:defRPr/>
            </a:lvl1pPr>
            <a:lvl2pPr indent="-228600" lvl="1" marL="914400" rtl="0" algn="l">
              <a:spcBef>
                <a:spcPts val="0"/>
              </a:spcBef>
              <a:spcAft>
                <a:spcPts val="0"/>
              </a:spcAft>
              <a:buSzPts val="1200"/>
              <a:buNone/>
              <a:defRPr/>
            </a:lvl2pPr>
            <a:lvl3pPr indent="-228600" lvl="2" marL="1371600" rtl="0" algn="l">
              <a:spcBef>
                <a:spcPts val="0"/>
              </a:spcBef>
              <a:spcAft>
                <a:spcPts val="0"/>
              </a:spcAft>
              <a:buSzPts val="1200"/>
              <a:buNone/>
              <a:defRPr/>
            </a:lvl3pPr>
            <a:lvl4pPr indent="-228600" lvl="3" marL="1828800" rtl="0" algn="l">
              <a:spcBef>
                <a:spcPts val="0"/>
              </a:spcBef>
              <a:spcAft>
                <a:spcPts val="0"/>
              </a:spcAft>
              <a:buSzPts val="1200"/>
              <a:buNone/>
              <a:defRPr/>
            </a:lvl4pPr>
            <a:lvl5pPr indent="-228600" lvl="4" marL="2286000" rtl="0" algn="l">
              <a:spcBef>
                <a:spcPts val="0"/>
              </a:spcBef>
              <a:spcAft>
                <a:spcPts val="0"/>
              </a:spcAft>
              <a:buSzPts val="1200"/>
              <a:buNone/>
              <a:defRPr/>
            </a:lvl5pPr>
            <a:lvl6pPr indent="-228600" lvl="5" marL="2743200" rtl="0" algn="l">
              <a:spcBef>
                <a:spcPts val="0"/>
              </a:spcBef>
              <a:spcAft>
                <a:spcPts val="0"/>
              </a:spcAft>
              <a:buSzPts val="1200"/>
              <a:buNone/>
              <a:defRPr/>
            </a:lvl6pPr>
            <a:lvl7pPr indent="-228600" lvl="6" marL="3200400" rtl="0" algn="l">
              <a:spcBef>
                <a:spcPts val="0"/>
              </a:spcBef>
              <a:spcAft>
                <a:spcPts val="0"/>
              </a:spcAft>
              <a:buSzPts val="1200"/>
              <a:buNone/>
              <a:defRPr/>
            </a:lvl7pPr>
            <a:lvl8pPr indent="-228600" lvl="7" marL="3657600" rtl="0" algn="l">
              <a:spcBef>
                <a:spcPts val="0"/>
              </a:spcBef>
              <a:spcAft>
                <a:spcPts val="0"/>
              </a:spcAft>
              <a:buSzPts val="1200"/>
              <a:buNone/>
              <a:defRPr/>
            </a:lvl8pPr>
            <a:lvl9pPr indent="-228600" lvl="8" marL="4114800" rtl="0" algn="l">
              <a:spcBef>
                <a:spcPts val="0"/>
              </a:spcBef>
              <a:spcAft>
                <a:spcPts val="0"/>
              </a:spcAft>
              <a:buSzPts val="1200"/>
              <a:buNone/>
              <a:defRPr/>
            </a:lvl9pPr>
          </a:lstStyle>
          <a:p/>
        </p:txBody>
      </p:sp>
      <p:sp>
        <p:nvSpPr>
          <p:cNvPr id="213" name="Google Shape;213;p30"/>
          <p:cNvSpPr txBox="1"/>
          <p:nvPr>
            <p:ph idx="6" type="body"/>
          </p:nvPr>
        </p:nvSpPr>
        <p:spPr>
          <a:xfrm>
            <a:off x="6021277" y="3460500"/>
            <a:ext cx="2649300" cy="11916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200"/>
              <a:buNone/>
              <a:defRPr/>
            </a:lvl1pPr>
            <a:lvl2pPr indent="-228600" lvl="1" marL="914400" rtl="0" algn="l">
              <a:spcBef>
                <a:spcPts val="0"/>
              </a:spcBef>
              <a:spcAft>
                <a:spcPts val="0"/>
              </a:spcAft>
              <a:buSzPts val="1200"/>
              <a:buNone/>
              <a:defRPr/>
            </a:lvl2pPr>
            <a:lvl3pPr indent="-228600" lvl="2" marL="1371600" rtl="0" algn="l">
              <a:spcBef>
                <a:spcPts val="0"/>
              </a:spcBef>
              <a:spcAft>
                <a:spcPts val="0"/>
              </a:spcAft>
              <a:buSzPts val="1200"/>
              <a:buNone/>
              <a:defRPr/>
            </a:lvl3pPr>
            <a:lvl4pPr indent="-228600" lvl="3" marL="1828800" rtl="0" algn="l">
              <a:spcBef>
                <a:spcPts val="0"/>
              </a:spcBef>
              <a:spcAft>
                <a:spcPts val="0"/>
              </a:spcAft>
              <a:buSzPts val="1200"/>
              <a:buNone/>
              <a:defRPr/>
            </a:lvl4pPr>
            <a:lvl5pPr indent="-228600" lvl="4" marL="2286000" rtl="0" algn="l">
              <a:spcBef>
                <a:spcPts val="0"/>
              </a:spcBef>
              <a:spcAft>
                <a:spcPts val="0"/>
              </a:spcAft>
              <a:buSzPts val="1200"/>
              <a:buNone/>
              <a:defRPr/>
            </a:lvl5pPr>
            <a:lvl6pPr indent="-228600" lvl="5" marL="2743200" rtl="0" algn="l">
              <a:spcBef>
                <a:spcPts val="0"/>
              </a:spcBef>
              <a:spcAft>
                <a:spcPts val="0"/>
              </a:spcAft>
              <a:buSzPts val="1200"/>
              <a:buNone/>
              <a:defRPr/>
            </a:lvl6pPr>
            <a:lvl7pPr indent="-228600" lvl="6" marL="3200400" rtl="0" algn="l">
              <a:spcBef>
                <a:spcPts val="0"/>
              </a:spcBef>
              <a:spcAft>
                <a:spcPts val="0"/>
              </a:spcAft>
              <a:buSzPts val="1200"/>
              <a:buNone/>
              <a:defRPr/>
            </a:lvl7pPr>
            <a:lvl8pPr indent="-228600" lvl="7" marL="3657600" rtl="0" algn="l">
              <a:spcBef>
                <a:spcPts val="0"/>
              </a:spcBef>
              <a:spcAft>
                <a:spcPts val="0"/>
              </a:spcAft>
              <a:buSzPts val="1200"/>
              <a:buNone/>
              <a:defRPr/>
            </a:lvl8pPr>
            <a:lvl9pPr indent="-228600" lvl="8" marL="4114800" rtl="0" algn="l">
              <a:spcBef>
                <a:spcPts val="0"/>
              </a:spcBef>
              <a:spcAft>
                <a:spcPts val="0"/>
              </a:spcAft>
              <a:buSzPts val="12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20" name="Shape 220"/>
        <p:cNvGrpSpPr/>
        <p:nvPr/>
      </p:nvGrpSpPr>
      <p:grpSpPr>
        <a:xfrm>
          <a:off x="0" y="0"/>
          <a:ext cx="0" cy="0"/>
          <a:chOff x="0" y="0"/>
          <a:chExt cx="0" cy="0"/>
        </a:xfrm>
      </p:grpSpPr>
      <p:sp>
        <p:nvSpPr>
          <p:cNvPr id="221" name="Google Shape;221;p32"/>
          <p:cNvSpPr txBox="1"/>
          <p:nvPr>
            <p:ph type="title"/>
          </p:nvPr>
        </p:nvSpPr>
        <p:spPr>
          <a:xfrm>
            <a:off x="457172" y="734817"/>
            <a:ext cx="8228700" cy="11757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200"/>
              <a:buNone/>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
        <p:nvSpPr>
          <p:cNvPr id="222" name="Google Shape;222;p32"/>
          <p:cNvSpPr txBox="1"/>
          <p:nvPr>
            <p:ph idx="1" type="body"/>
          </p:nvPr>
        </p:nvSpPr>
        <p:spPr>
          <a:xfrm>
            <a:off x="457172" y="2155464"/>
            <a:ext cx="8228700" cy="24984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200"/>
              <a:buNone/>
              <a:defRPr/>
            </a:lvl1pPr>
            <a:lvl2pPr indent="-228600" lvl="1" marL="914400" rtl="0" algn="l">
              <a:spcBef>
                <a:spcPts val="0"/>
              </a:spcBef>
              <a:spcAft>
                <a:spcPts val="0"/>
              </a:spcAft>
              <a:buSzPts val="1200"/>
              <a:buNone/>
              <a:defRPr/>
            </a:lvl2pPr>
            <a:lvl3pPr indent="-228600" lvl="2" marL="1371600" rtl="0" algn="l">
              <a:spcBef>
                <a:spcPts val="0"/>
              </a:spcBef>
              <a:spcAft>
                <a:spcPts val="0"/>
              </a:spcAft>
              <a:buSzPts val="1200"/>
              <a:buNone/>
              <a:defRPr/>
            </a:lvl3pPr>
            <a:lvl4pPr indent="-228600" lvl="3" marL="1828800" rtl="0" algn="l">
              <a:spcBef>
                <a:spcPts val="0"/>
              </a:spcBef>
              <a:spcAft>
                <a:spcPts val="0"/>
              </a:spcAft>
              <a:buSzPts val="1200"/>
              <a:buNone/>
              <a:defRPr/>
            </a:lvl4pPr>
            <a:lvl5pPr indent="-228600" lvl="4" marL="2286000" rtl="0" algn="l">
              <a:spcBef>
                <a:spcPts val="0"/>
              </a:spcBef>
              <a:spcAft>
                <a:spcPts val="0"/>
              </a:spcAft>
              <a:buSzPts val="1200"/>
              <a:buNone/>
              <a:defRPr/>
            </a:lvl5pPr>
            <a:lvl6pPr indent="-228600" lvl="5" marL="2743200" rtl="0" algn="l">
              <a:spcBef>
                <a:spcPts val="0"/>
              </a:spcBef>
              <a:spcAft>
                <a:spcPts val="0"/>
              </a:spcAft>
              <a:buSzPts val="1200"/>
              <a:buNone/>
              <a:defRPr/>
            </a:lvl6pPr>
            <a:lvl7pPr indent="-228600" lvl="6" marL="3200400" rtl="0" algn="l">
              <a:spcBef>
                <a:spcPts val="0"/>
              </a:spcBef>
              <a:spcAft>
                <a:spcPts val="0"/>
              </a:spcAft>
              <a:buSzPts val="1200"/>
              <a:buNone/>
              <a:defRPr/>
            </a:lvl7pPr>
            <a:lvl8pPr indent="-228600" lvl="7" marL="3657600" rtl="0" algn="l">
              <a:spcBef>
                <a:spcPts val="0"/>
              </a:spcBef>
              <a:spcAft>
                <a:spcPts val="0"/>
              </a:spcAft>
              <a:buSzPts val="1200"/>
              <a:buNone/>
              <a:defRPr/>
            </a:lvl8pPr>
            <a:lvl9pPr indent="-228600" lvl="8" marL="4114800" rtl="0" algn="l">
              <a:spcBef>
                <a:spcPts val="0"/>
              </a:spcBef>
              <a:spcAft>
                <a:spcPts val="0"/>
              </a:spcAft>
              <a:buSzPts val="12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2" name="Shape 52"/>
        <p:cNvGrpSpPr/>
        <p:nvPr/>
      </p:nvGrpSpPr>
      <p:grpSpPr>
        <a:xfrm>
          <a:off x="0" y="0"/>
          <a:ext cx="0" cy="0"/>
          <a:chOff x="0" y="0"/>
          <a:chExt cx="0" cy="0"/>
        </a:xfrm>
      </p:grpSpPr>
      <p:sp>
        <p:nvSpPr>
          <p:cNvPr id="53" name="Google Shape;53;p4"/>
          <p:cNvSpPr txBox="1"/>
          <p:nvPr>
            <p:ph type="title"/>
          </p:nvPr>
        </p:nvSpPr>
        <p:spPr>
          <a:xfrm>
            <a:off x="1941909" y="1544063"/>
            <a:ext cx="6686400" cy="11016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rgbClr val="262626"/>
              </a:buClr>
              <a:buSzPts val="3000"/>
              <a:buFont typeface="Century Gothic"/>
              <a:buNone/>
              <a:defRPr b="0" sz="300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4" name="Google Shape;54;p4"/>
          <p:cNvSpPr txBox="1"/>
          <p:nvPr>
            <p:ph idx="1" type="body"/>
          </p:nvPr>
        </p:nvSpPr>
        <p:spPr>
          <a:xfrm>
            <a:off x="1941909" y="2647597"/>
            <a:ext cx="6686400" cy="645300"/>
          </a:xfrm>
          <a:prstGeom prst="rect">
            <a:avLst/>
          </a:prstGeom>
          <a:noFill/>
          <a:ln>
            <a:noFill/>
          </a:ln>
        </p:spPr>
        <p:txBody>
          <a:bodyPr anchorCtr="0" anchor="t" bIns="34275" lIns="68575" spcFirstLastPara="1" rIns="68575" wrap="square" tIns="34275">
            <a:noAutofit/>
          </a:bodyPr>
          <a:lstStyle>
            <a:lvl1pPr indent="-228600" lvl="0" marL="457200" algn="l">
              <a:spcBef>
                <a:spcPts val="800"/>
              </a:spcBef>
              <a:spcAft>
                <a:spcPts val="0"/>
              </a:spcAft>
              <a:buSzPts val="1500"/>
              <a:buNone/>
              <a:defRPr sz="1500">
                <a:solidFill>
                  <a:srgbClr val="595959"/>
                </a:solidFill>
              </a:defRPr>
            </a:lvl1pPr>
            <a:lvl2pPr indent="-228600" lvl="1" marL="914400" algn="l">
              <a:spcBef>
                <a:spcPts val="800"/>
              </a:spcBef>
              <a:spcAft>
                <a:spcPts val="0"/>
              </a:spcAft>
              <a:buSzPts val="1400"/>
              <a:buNone/>
              <a:defRPr sz="1400">
                <a:solidFill>
                  <a:srgbClr val="888888"/>
                </a:solidFill>
              </a:defRPr>
            </a:lvl2pPr>
            <a:lvl3pPr indent="-228600" lvl="2" marL="1371600" algn="l">
              <a:spcBef>
                <a:spcPts val="800"/>
              </a:spcBef>
              <a:spcAft>
                <a:spcPts val="0"/>
              </a:spcAft>
              <a:buSzPts val="1200"/>
              <a:buNone/>
              <a:defRPr sz="1200">
                <a:solidFill>
                  <a:srgbClr val="888888"/>
                </a:solidFill>
              </a:defRPr>
            </a:lvl3pPr>
            <a:lvl4pPr indent="-228600" lvl="3" marL="1828800" algn="l">
              <a:spcBef>
                <a:spcPts val="800"/>
              </a:spcBef>
              <a:spcAft>
                <a:spcPts val="0"/>
              </a:spcAft>
              <a:buSzPts val="1100"/>
              <a:buNone/>
              <a:defRPr sz="1100">
                <a:solidFill>
                  <a:srgbClr val="888888"/>
                </a:solidFill>
              </a:defRPr>
            </a:lvl4pPr>
            <a:lvl5pPr indent="-228600" lvl="4" marL="2286000" algn="l">
              <a:spcBef>
                <a:spcPts val="800"/>
              </a:spcBef>
              <a:spcAft>
                <a:spcPts val="0"/>
              </a:spcAft>
              <a:buSzPts val="1100"/>
              <a:buNone/>
              <a:defRPr sz="1100">
                <a:solidFill>
                  <a:srgbClr val="888888"/>
                </a:solidFill>
              </a:defRPr>
            </a:lvl5pPr>
            <a:lvl6pPr indent="-228600" lvl="5" marL="2743200" algn="l">
              <a:spcBef>
                <a:spcPts val="800"/>
              </a:spcBef>
              <a:spcAft>
                <a:spcPts val="0"/>
              </a:spcAft>
              <a:buSzPts val="1100"/>
              <a:buNone/>
              <a:defRPr sz="1100">
                <a:solidFill>
                  <a:srgbClr val="888888"/>
                </a:solidFill>
              </a:defRPr>
            </a:lvl6pPr>
            <a:lvl7pPr indent="-228600" lvl="6" marL="3200400" algn="l">
              <a:spcBef>
                <a:spcPts val="800"/>
              </a:spcBef>
              <a:spcAft>
                <a:spcPts val="0"/>
              </a:spcAft>
              <a:buSzPts val="1100"/>
              <a:buNone/>
              <a:defRPr sz="1100">
                <a:solidFill>
                  <a:srgbClr val="888888"/>
                </a:solidFill>
              </a:defRPr>
            </a:lvl7pPr>
            <a:lvl8pPr indent="-228600" lvl="7" marL="3657600" algn="l">
              <a:spcBef>
                <a:spcPts val="800"/>
              </a:spcBef>
              <a:spcAft>
                <a:spcPts val="0"/>
              </a:spcAft>
              <a:buSzPts val="1100"/>
              <a:buNone/>
              <a:defRPr sz="1100">
                <a:solidFill>
                  <a:srgbClr val="888888"/>
                </a:solidFill>
              </a:defRPr>
            </a:lvl8pPr>
            <a:lvl9pPr indent="-228600" lvl="8" marL="4114800" algn="l">
              <a:spcBef>
                <a:spcPts val="800"/>
              </a:spcBef>
              <a:spcAft>
                <a:spcPts val="0"/>
              </a:spcAft>
              <a:buSzPts val="1100"/>
              <a:buNone/>
              <a:defRPr sz="1100">
                <a:solidFill>
                  <a:srgbClr val="888888"/>
                </a:solidFill>
              </a:defRPr>
            </a:lvl9pPr>
          </a:lstStyle>
          <a:p/>
        </p:txBody>
      </p:sp>
      <p:sp>
        <p:nvSpPr>
          <p:cNvPr id="55" name="Google Shape;55;p4"/>
          <p:cNvSpPr txBox="1"/>
          <p:nvPr>
            <p:ph idx="10" type="dt"/>
          </p:nvPr>
        </p:nvSpPr>
        <p:spPr>
          <a:xfrm>
            <a:off x="7771209" y="4597828"/>
            <a:ext cx="859800" cy="277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6" name="Google Shape;56;p4"/>
          <p:cNvSpPr txBox="1"/>
          <p:nvPr>
            <p:ph idx="11" type="ftr"/>
          </p:nvPr>
        </p:nvSpPr>
        <p:spPr>
          <a:xfrm>
            <a:off x="1941909" y="4601856"/>
            <a:ext cx="57150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7" name="Google Shape;57;p4"/>
          <p:cNvSpPr/>
          <p:nvPr/>
        </p:nvSpPr>
        <p:spPr>
          <a:xfrm flipH="1" rot="10800000">
            <a:off x="-3142" y="2383629"/>
            <a:ext cx="1191397" cy="380475"/>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 name="Google Shape;58;p4"/>
          <p:cNvSpPr txBox="1"/>
          <p:nvPr>
            <p:ph idx="12" type="sldNum"/>
          </p:nvPr>
        </p:nvSpPr>
        <p:spPr>
          <a:xfrm>
            <a:off x="398859" y="2433104"/>
            <a:ext cx="5847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23" name="Shape 223"/>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24" name="Shape 224"/>
        <p:cNvGrpSpPr/>
        <p:nvPr/>
      </p:nvGrpSpPr>
      <p:grpSpPr>
        <a:xfrm>
          <a:off x="0" y="0"/>
          <a:ext cx="0" cy="0"/>
          <a:chOff x="0" y="0"/>
          <a:chExt cx="0" cy="0"/>
        </a:xfrm>
      </p:grpSpPr>
      <p:sp>
        <p:nvSpPr>
          <p:cNvPr id="225" name="Google Shape;225;p34"/>
          <p:cNvSpPr txBox="1"/>
          <p:nvPr>
            <p:ph type="title"/>
          </p:nvPr>
        </p:nvSpPr>
        <p:spPr>
          <a:xfrm>
            <a:off x="457172" y="734817"/>
            <a:ext cx="8228700" cy="11757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200"/>
              <a:buNone/>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
        <p:nvSpPr>
          <p:cNvPr id="226" name="Google Shape;226;p34"/>
          <p:cNvSpPr txBox="1"/>
          <p:nvPr>
            <p:ph idx="1" type="subTitle"/>
          </p:nvPr>
        </p:nvSpPr>
        <p:spPr>
          <a:xfrm>
            <a:off x="457172" y="2155464"/>
            <a:ext cx="8228700" cy="24984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200"/>
              <a:buNone/>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27" name="Shape 227"/>
        <p:cNvGrpSpPr/>
        <p:nvPr/>
      </p:nvGrpSpPr>
      <p:grpSpPr>
        <a:xfrm>
          <a:off x="0" y="0"/>
          <a:ext cx="0" cy="0"/>
          <a:chOff x="0" y="0"/>
          <a:chExt cx="0" cy="0"/>
        </a:xfrm>
      </p:grpSpPr>
      <p:sp>
        <p:nvSpPr>
          <p:cNvPr id="228" name="Google Shape;228;p35"/>
          <p:cNvSpPr txBox="1"/>
          <p:nvPr>
            <p:ph type="title"/>
          </p:nvPr>
        </p:nvSpPr>
        <p:spPr>
          <a:xfrm>
            <a:off x="457172" y="734817"/>
            <a:ext cx="8228700" cy="11757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200"/>
              <a:buNone/>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
        <p:nvSpPr>
          <p:cNvPr id="229" name="Google Shape;229;p35"/>
          <p:cNvSpPr txBox="1"/>
          <p:nvPr>
            <p:ph idx="1" type="body"/>
          </p:nvPr>
        </p:nvSpPr>
        <p:spPr>
          <a:xfrm>
            <a:off x="457172" y="2155464"/>
            <a:ext cx="4015500" cy="24984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200"/>
              <a:buNone/>
              <a:defRPr/>
            </a:lvl1pPr>
            <a:lvl2pPr indent="-228600" lvl="1" marL="914400" rtl="0" algn="l">
              <a:spcBef>
                <a:spcPts val="0"/>
              </a:spcBef>
              <a:spcAft>
                <a:spcPts val="0"/>
              </a:spcAft>
              <a:buSzPts val="1200"/>
              <a:buNone/>
              <a:defRPr/>
            </a:lvl2pPr>
            <a:lvl3pPr indent="-228600" lvl="2" marL="1371600" rtl="0" algn="l">
              <a:spcBef>
                <a:spcPts val="0"/>
              </a:spcBef>
              <a:spcAft>
                <a:spcPts val="0"/>
              </a:spcAft>
              <a:buSzPts val="1200"/>
              <a:buNone/>
              <a:defRPr/>
            </a:lvl3pPr>
            <a:lvl4pPr indent="-228600" lvl="3" marL="1828800" rtl="0" algn="l">
              <a:spcBef>
                <a:spcPts val="0"/>
              </a:spcBef>
              <a:spcAft>
                <a:spcPts val="0"/>
              </a:spcAft>
              <a:buSzPts val="1200"/>
              <a:buNone/>
              <a:defRPr/>
            </a:lvl4pPr>
            <a:lvl5pPr indent="-228600" lvl="4" marL="2286000" rtl="0" algn="l">
              <a:spcBef>
                <a:spcPts val="0"/>
              </a:spcBef>
              <a:spcAft>
                <a:spcPts val="0"/>
              </a:spcAft>
              <a:buSzPts val="1200"/>
              <a:buNone/>
              <a:defRPr/>
            </a:lvl5pPr>
            <a:lvl6pPr indent="-228600" lvl="5" marL="2743200" rtl="0" algn="l">
              <a:spcBef>
                <a:spcPts val="0"/>
              </a:spcBef>
              <a:spcAft>
                <a:spcPts val="0"/>
              </a:spcAft>
              <a:buSzPts val="1200"/>
              <a:buNone/>
              <a:defRPr/>
            </a:lvl6pPr>
            <a:lvl7pPr indent="-228600" lvl="6" marL="3200400" rtl="0" algn="l">
              <a:spcBef>
                <a:spcPts val="0"/>
              </a:spcBef>
              <a:spcAft>
                <a:spcPts val="0"/>
              </a:spcAft>
              <a:buSzPts val="1200"/>
              <a:buNone/>
              <a:defRPr/>
            </a:lvl7pPr>
            <a:lvl8pPr indent="-228600" lvl="7" marL="3657600" rtl="0" algn="l">
              <a:spcBef>
                <a:spcPts val="0"/>
              </a:spcBef>
              <a:spcAft>
                <a:spcPts val="0"/>
              </a:spcAft>
              <a:buSzPts val="1200"/>
              <a:buNone/>
              <a:defRPr/>
            </a:lvl8pPr>
            <a:lvl9pPr indent="-228600" lvl="8" marL="4114800" rtl="0" algn="l">
              <a:spcBef>
                <a:spcPts val="0"/>
              </a:spcBef>
              <a:spcAft>
                <a:spcPts val="0"/>
              </a:spcAft>
              <a:buSzPts val="1200"/>
              <a:buNone/>
              <a:defRPr/>
            </a:lvl9pPr>
          </a:lstStyle>
          <a:p/>
        </p:txBody>
      </p:sp>
      <p:sp>
        <p:nvSpPr>
          <p:cNvPr id="230" name="Google Shape;230;p35"/>
          <p:cNvSpPr txBox="1"/>
          <p:nvPr>
            <p:ph idx="2" type="body"/>
          </p:nvPr>
        </p:nvSpPr>
        <p:spPr>
          <a:xfrm>
            <a:off x="4673927" y="2155464"/>
            <a:ext cx="4015500" cy="24984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200"/>
              <a:buNone/>
              <a:defRPr/>
            </a:lvl1pPr>
            <a:lvl2pPr indent="-228600" lvl="1" marL="914400" rtl="0" algn="l">
              <a:spcBef>
                <a:spcPts val="0"/>
              </a:spcBef>
              <a:spcAft>
                <a:spcPts val="0"/>
              </a:spcAft>
              <a:buSzPts val="1200"/>
              <a:buNone/>
              <a:defRPr/>
            </a:lvl2pPr>
            <a:lvl3pPr indent="-228600" lvl="2" marL="1371600" rtl="0" algn="l">
              <a:spcBef>
                <a:spcPts val="0"/>
              </a:spcBef>
              <a:spcAft>
                <a:spcPts val="0"/>
              </a:spcAft>
              <a:buSzPts val="1200"/>
              <a:buNone/>
              <a:defRPr/>
            </a:lvl3pPr>
            <a:lvl4pPr indent="-228600" lvl="3" marL="1828800" rtl="0" algn="l">
              <a:spcBef>
                <a:spcPts val="0"/>
              </a:spcBef>
              <a:spcAft>
                <a:spcPts val="0"/>
              </a:spcAft>
              <a:buSzPts val="1200"/>
              <a:buNone/>
              <a:defRPr/>
            </a:lvl4pPr>
            <a:lvl5pPr indent="-228600" lvl="4" marL="2286000" rtl="0" algn="l">
              <a:spcBef>
                <a:spcPts val="0"/>
              </a:spcBef>
              <a:spcAft>
                <a:spcPts val="0"/>
              </a:spcAft>
              <a:buSzPts val="1200"/>
              <a:buNone/>
              <a:defRPr/>
            </a:lvl5pPr>
            <a:lvl6pPr indent="-228600" lvl="5" marL="2743200" rtl="0" algn="l">
              <a:spcBef>
                <a:spcPts val="0"/>
              </a:spcBef>
              <a:spcAft>
                <a:spcPts val="0"/>
              </a:spcAft>
              <a:buSzPts val="1200"/>
              <a:buNone/>
              <a:defRPr/>
            </a:lvl6pPr>
            <a:lvl7pPr indent="-228600" lvl="6" marL="3200400" rtl="0" algn="l">
              <a:spcBef>
                <a:spcPts val="0"/>
              </a:spcBef>
              <a:spcAft>
                <a:spcPts val="0"/>
              </a:spcAft>
              <a:buSzPts val="1200"/>
              <a:buNone/>
              <a:defRPr/>
            </a:lvl7pPr>
            <a:lvl8pPr indent="-228600" lvl="7" marL="3657600" rtl="0" algn="l">
              <a:spcBef>
                <a:spcPts val="0"/>
              </a:spcBef>
              <a:spcAft>
                <a:spcPts val="0"/>
              </a:spcAft>
              <a:buSzPts val="1200"/>
              <a:buNone/>
              <a:defRPr/>
            </a:lvl8pPr>
            <a:lvl9pPr indent="-228600" lvl="8" marL="4114800" rtl="0" algn="l">
              <a:spcBef>
                <a:spcPts val="0"/>
              </a:spcBef>
              <a:spcAft>
                <a:spcPts val="0"/>
              </a:spcAft>
              <a:buSzPts val="12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1" name="Shape 231"/>
        <p:cNvGrpSpPr/>
        <p:nvPr/>
      </p:nvGrpSpPr>
      <p:grpSpPr>
        <a:xfrm>
          <a:off x="0" y="0"/>
          <a:ext cx="0" cy="0"/>
          <a:chOff x="0" y="0"/>
          <a:chExt cx="0" cy="0"/>
        </a:xfrm>
      </p:grpSpPr>
      <p:sp>
        <p:nvSpPr>
          <p:cNvPr id="232" name="Google Shape;232;p36"/>
          <p:cNvSpPr txBox="1"/>
          <p:nvPr>
            <p:ph type="title"/>
          </p:nvPr>
        </p:nvSpPr>
        <p:spPr>
          <a:xfrm>
            <a:off x="457172" y="734817"/>
            <a:ext cx="8228700" cy="11757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200"/>
              <a:buNone/>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33" name="Shape 233"/>
        <p:cNvGrpSpPr/>
        <p:nvPr/>
      </p:nvGrpSpPr>
      <p:grpSpPr>
        <a:xfrm>
          <a:off x="0" y="0"/>
          <a:ext cx="0" cy="0"/>
          <a:chOff x="0" y="0"/>
          <a:chExt cx="0" cy="0"/>
        </a:xfrm>
      </p:grpSpPr>
      <p:sp>
        <p:nvSpPr>
          <p:cNvPr id="234" name="Google Shape;234;p37"/>
          <p:cNvSpPr txBox="1"/>
          <p:nvPr>
            <p:ph idx="1" type="subTitle"/>
          </p:nvPr>
        </p:nvSpPr>
        <p:spPr>
          <a:xfrm>
            <a:off x="457172" y="734817"/>
            <a:ext cx="8228700" cy="54510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200"/>
              <a:buNone/>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35" name="Shape 235"/>
        <p:cNvGrpSpPr/>
        <p:nvPr/>
      </p:nvGrpSpPr>
      <p:grpSpPr>
        <a:xfrm>
          <a:off x="0" y="0"/>
          <a:ext cx="0" cy="0"/>
          <a:chOff x="0" y="0"/>
          <a:chExt cx="0" cy="0"/>
        </a:xfrm>
      </p:grpSpPr>
      <p:sp>
        <p:nvSpPr>
          <p:cNvPr id="236" name="Google Shape;236;p38"/>
          <p:cNvSpPr txBox="1"/>
          <p:nvPr>
            <p:ph type="title"/>
          </p:nvPr>
        </p:nvSpPr>
        <p:spPr>
          <a:xfrm>
            <a:off x="457172" y="734817"/>
            <a:ext cx="8228700" cy="11757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200"/>
              <a:buNone/>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
        <p:nvSpPr>
          <p:cNvPr id="237" name="Google Shape;237;p38"/>
          <p:cNvSpPr txBox="1"/>
          <p:nvPr>
            <p:ph idx="1" type="body"/>
          </p:nvPr>
        </p:nvSpPr>
        <p:spPr>
          <a:xfrm>
            <a:off x="457172" y="2155464"/>
            <a:ext cx="4015500" cy="11916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200"/>
              <a:buNone/>
              <a:defRPr/>
            </a:lvl1pPr>
            <a:lvl2pPr indent="-228600" lvl="1" marL="914400" rtl="0" algn="l">
              <a:spcBef>
                <a:spcPts val="0"/>
              </a:spcBef>
              <a:spcAft>
                <a:spcPts val="0"/>
              </a:spcAft>
              <a:buSzPts val="1200"/>
              <a:buNone/>
              <a:defRPr/>
            </a:lvl2pPr>
            <a:lvl3pPr indent="-228600" lvl="2" marL="1371600" rtl="0" algn="l">
              <a:spcBef>
                <a:spcPts val="0"/>
              </a:spcBef>
              <a:spcAft>
                <a:spcPts val="0"/>
              </a:spcAft>
              <a:buSzPts val="1200"/>
              <a:buNone/>
              <a:defRPr/>
            </a:lvl3pPr>
            <a:lvl4pPr indent="-228600" lvl="3" marL="1828800" rtl="0" algn="l">
              <a:spcBef>
                <a:spcPts val="0"/>
              </a:spcBef>
              <a:spcAft>
                <a:spcPts val="0"/>
              </a:spcAft>
              <a:buSzPts val="1200"/>
              <a:buNone/>
              <a:defRPr/>
            </a:lvl4pPr>
            <a:lvl5pPr indent="-228600" lvl="4" marL="2286000" rtl="0" algn="l">
              <a:spcBef>
                <a:spcPts val="0"/>
              </a:spcBef>
              <a:spcAft>
                <a:spcPts val="0"/>
              </a:spcAft>
              <a:buSzPts val="1200"/>
              <a:buNone/>
              <a:defRPr/>
            </a:lvl5pPr>
            <a:lvl6pPr indent="-228600" lvl="5" marL="2743200" rtl="0" algn="l">
              <a:spcBef>
                <a:spcPts val="0"/>
              </a:spcBef>
              <a:spcAft>
                <a:spcPts val="0"/>
              </a:spcAft>
              <a:buSzPts val="1200"/>
              <a:buNone/>
              <a:defRPr/>
            </a:lvl6pPr>
            <a:lvl7pPr indent="-228600" lvl="6" marL="3200400" rtl="0" algn="l">
              <a:spcBef>
                <a:spcPts val="0"/>
              </a:spcBef>
              <a:spcAft>
                <a:spcPts val="0"/>
              </a:spcAft>
              <a:buSzPts val="1200"/>
              <a:buNone/>
              <a:defRPr/>
            </a:lvl7pPr>
            <a:lvl8pPr indent="-228600" lvl="7" marL="3657600" rtl="0" algn="l">
              <a:spcBef>
                <a:spcPts val="0"/>
              </a:spcBef>
              <a:spcAft>
                <a:spcPts val="0"/>
              </a:spcAft>
              <a:buSzPts val="1200"/>
              <a:buNone/>
              <a:defRPr/>
            </a:lvl8pPr>
            <a:lvl9pPr indent="-228600" lvl="8" marL="4114800" rtl="0" algn="l">
              <a:spcBef>
                <a:spcPts val="0"/>
              </a:spcBef>
              <a:spcAft>
                <a:spcPts val="0"/>
              </a:spcAft>
              <a:buSzPts val="1200"/>
              <a:buNone/>
              <a:defRPr/>
            </a:lvl9pPr>
          </a:lstStyle>
          <a:p/>
        </p:txBody>
      </p:sp>
      <p:sp>
        <p:nvSpPr>
          <p:cNvPr id="238" name="Google Shape;238;p38"/>
          <p:cNvSpPr txBox="1"/>
          <p:nvPr>
            <p:ph idx="2" type="body"/>
          </p:nvPr>
        </p:nvSpPr>
        <p:spPr>
          <a:xfrm>
            <a:off x="4673927" y="2155464"/>
            <a:ext cx="4015500" cy="24984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200"/>
              <a:buNone/>
              <a:defRPr/>
            </a:lvl1pPr>
            <a:lvl2pPr indent="-228600" lvl="1" marL="914400" rtl="0" algn="l">
              <a:spcBef>
                <a:spcPts val="0"/>
              </a:spcBef>
              <a:spcAft>
                <a:spcPts val="0"/>
              </a:spcAft>
              <a:buSzPts val="1200"/>
              <a:buNone/>
              <a:defRPr/>
            </a:lvl2pPr>
            <a:lvl3pPr indent="-228600" lvl="2" marL="1371600" rtl="0" algn="l">
              <a:spcBef>
                <a:spcPts val="0"/>
              </a:spcBef>
              <a:spcAft>
                <a:spcPts val="0"/>
              </a:spcAft>
              <a:buSzPts val="1200"/>
              <a:buNone/>
              <a:defRPr/>
            </a:lvl3pPr>
            <a:lvl4pPr indent="-228600" lvl="3" marL="1828800" rtl="0" algn="l">
              <a:spcBef>
                <a:spcPts val="0"/>
              </a:spcBef>
              <a:spcAft>
                <a:spcPts val="0"/>
              </a:spcAft>
              <a:buSzPts val="1200"/>
              <a:buNone/>
              <a:defRPr/>
            </a:lvl4pPr>
            <a:lvl5pPr indent="-228600" lvl="4" marL="2286000" rtl="0" algn="l">
              <a:spcBef>
                <a:spcPts val="0"/>
              </a:spcBef>
              <a:spcAft>
                <a:spcPts val="0"/>
              </a:spcAft>
              <a:buSzPts val="1200"/>
              <a:buNone/>
              <a:defRPr/>
            </a:lvl5pPr>
            <a:lvl6pPr indent="-228600" lvl="5" marL="2743200" rtl="0" algn="l">
              <a:spcBef>
                <a:spcPts val="0"/>
              </a:spcBef>
              <a:spcAft>
                <a:spcPts val="0"/>
              </a:spcAft>
              <a:buSzPts val="1200"/>
              <a:buNone/>
              <a:defRPr/>
            </a:lvl6pPr>
            <a:lvl7pPr indent="-228600" lvl="6" marL="3200400" rtl="0" algn="l">
              <a:spcBef>
                <a:spcPts val="0"/>
              </a:spcBef>
              <a:spcAft>
                <a:spcPts val="0"/>
              </a:spcAft>
              <a:buSzPts val="1200"/>
              <a:buNone/>
              <a:defRPr/>
            </a:lvl7pPr>
            <a:lvl8pPr indent="-228600" lvl="7" marL="3657600" rtl="0" algn="l">
              <a:spcBef>
                <a:spcPts val="0"/>
              </a:spcBef>
              <a:spcAft>
                <a:spcPts val="0"/>
              </a:spcAft>
              <a:buSzPts val="1200"/>
              <a:buNone/>
              <a:defRPr/>
            </a:lvl8pPr>
            <a:lvl9pPr indent="-228600" lvl="8" marL="4114800" rtl="0" algn="l">
              <a:spcBef>
                <a:spcPts val="0"/>
              </a:spcBef>
              <a:spcAft>
                <a:spcPts val="0"/>
              </a:spcAft>
              <a:buSzPts val="1200"/>
              <a:buNone/>
              <a:defRPr/>
            </a:lvl9pPr>
          </a:lstStyle>
          <a:p/>
        </p:txBody>
      </p:sp>
      <p:sp>
        <p:nvSpPr>
          <p:cNvPr id="239" name="Google Shape;239;p38"/>
          <p:cNvSpPr txBox="1"/>
          <p:nvPr>
            <p:ph idx="3" type="body"/>
          </p:nvPr>
        </p:nvSpPr>
        <p:spPr>
          <a:xfrm>
            <a:off x="457172" y="3460500"/>
            <a:ext cx="4015500" cy="11916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200"/>
              <a:buNone/>
              <a:defRPr/>
            </a:lvl1pPr>
            <a:lvl2pPr indent="-228600" lvl="1" marL="914400" rtl="0" algn="l">
              <a:spcBef>
                <a:spcPts val="0"/>
              </a:spcBef>
              <a:spcAft>
                <a:spcPts val="0"/>
              </a:spcAft>
              <a:buSzPts val="1200"/>
              <a:buNone/>
              <a:defRPr/>
            </a:lvl2pPr>
            <a:lvl3pPr indent="-228600" lvl="2" marL="1371600" rtl="0" algn="l">
              <a:spcBef>
                <a:spcPts val="0"/>
              </a:spcBef>
              <a:spcAft>
                <a:spcPts val="0"/>
              </a:spcAft>
              <a:buSzPts val="1200"/>
              <a:buNone/>
              <a:defRPr/>
            </a:lvl3pPr>
            <a:lvl4pPr indent="-228600" lvl="3" marL="1828800" rtl="0" algn="l">
              <a:spcBef>
                <a:spcPts val="0"/>
              </a:spcBef>
              <a:spcAft>
                <a:spcPts val="0"/>
              </a:spcAft>
              <a:buSzPts val="1200"/>
              <a:buNone/>
              <a:defRPr/>
            </a:lvl4pPr>
            <a:lvl5pPr indent="-228600" lvl="4" marL="2286000" rtl="0" algn="l">
              <a:spcBef>
                <a:spcPts val="0"/>
              </a:spcBef>
              <a:spcAft>
                <a:spcPts val="0"/>
              </a:spcAft>
              <a:buSzPts val="1200"/>
              <a:buNone/>
              <a:defRPr/>
            </a:lvl5pPr>
            <a:lvl6pPr indent="-228600" lvl="5" marL="2743200" rtl="0" algn="l">
              <a:spcBef>
                <a:spcPts val="0"/>
              </a:spcBef>
              <a:spcAft>
                <a:spcPts val="0"/>
              </a:spcAft>
              <a:buSzPts val="1200"/>
              <a:buNone/>
              <a:defRPr/>
            </a:lvl6pPr>
            <a:lvl7pPr indent="-228600" lvl="6" marL="3200400" rtl="0" algn="l">
              <a:spcBef>
                <a:spcPts val="0"/>
              </a:spcBef>
              <a:spcAft>
                <a:spcPts val="0"/>
              </a:spcAft>
              <a:buSzPts val="1200"/>
              <a:buNone/>
              <a:defRPr/>
            </a:lvl7pPr>
            <a:lvl8pPr indent="-228600" lvl="7" marL="3657600" rtl="0" algn="l">
              <a:spcBef>
                <a:spcPts val="0"/>
              </a:spcBef>
              <a:spcAft>
                <a:spcPts val="0"/>
              </a:spcAft>
              <a:buSzPts val="1200"/>
              <a:buNone/>
              <a:defRPr/>
            </a:lvl8pPr>
            <a:lvl9pPr indent="-228600" lvl="8" marL="4114800" rtl="0" algn="l">
              <a:spcBef>
                <a:spcPts val="0"/>
              </a:spcBef>
              <a:spcAft>
                <a:spcPts val="0"/>
              </a:spcAft>
              <a:buSzPts val="12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240" name="Shape 240"/>
        <p:cNvGrpSpPr/>
        <p:nvPr/>
      </p:nvGrpSpPr>
      <p:grpSpPr>
        <a:xfrm>
          <a:off x="0" y="0"/>
          <a:ext cx="0" cy="0"/>
          <a:chOff x="0" y="0"/>
          <a:chExt cx="0" cy="0"/>
        </a:xfrm>
      </p:grpSpPr>
      <p:sp>
        <p:nvSpPr>
          <p:cNvPr id="241" name="Google Shape;241;p39"/>
          <p:cNvSpPr txBox="1"/>
          <p:nvPr>
            <p:ph type="title"/>
          </p:nvPr>
        </p:nvSpPr>
        <p:spPr>
          <a:xfrm>
            <a:off x="457172" y="734817"/>
            <a:ext cx="8228700" cy="11757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200"/>
              <a:buNone/>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
        <p:nvSpPr>
          <p:cNvPr id="242" name="Google Shape;242;p39"/>
          <p:cNvSpPr txBox="1"/>
          <p:nvPr>
            <p:ph idx="1" type="body"/>
          </p:nvPr>
        </p:nvSpPr>
        <p:spPr>
          <a:xfrm>
            <a:off x="457172" y="2155464"/>
            <a:ext cx="4015500" cy="24984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200"/>
              <a:buNone/>
              <a:defRPr/>
            </a:lvl1pPr>
            <a:lvl2pPr indent="-228600" lvl="1" marL="914400" rtl="0" algn="l">
              <a:spcBef>
                <a:spcPts val="0"/>
              </a:spcBef>
              <a:spcAft>
                <a:spcPts val="0"/>
              </a:spcAft>
              <a:buSzPts val="1200"/>
              <a:buNone/>
              <a:defRPr/>
            </a:lvl2pPr>
            <a:lvl3pPr indent="-228600" lvl="2" marL="1371600" rtl="0" algn="l">
              <a:spcBef>
                <a:spcPts val="0"/>
              </a:spcBef>
              <a:spcAft>
                <a:spcPts val="0"/>
              </a:spcAft>
              <a:buSzPts val="1200"/>
              <a:buNone/>
              <a:defRPr/>
            </a:lvl3pPr>
            <a:lvl4pPr indent="-228600" lvl="3" marL="1828800" rtl="0" algn="l">
              <a:spcBef>
                <a:spcPts val="0"/>
              </a:spcBef>
              <a:spcAft>
                <a:spcPts val="0"/>
              </a:spcAft>
              <a:buSzPts val="1200"/>
              <a:buNone/>
              <a:defRPr/>
            </a:lvl4pPr>
            <a:lvl5pPr indent="-228600" lvl="4" marL="2286000" rtl="0" algn="l">
              <a:spcBef>
                <a:spcPts val="0"/>
              </a:spcBef>
              <a:spcAft>
                <a:spcPts val="0"/>
              </a:spcAft>
              <a:buSzPts val="1200"/>
              <a:buNone/>
              <a:defRPr/>
            </a:lvl5pPr>
            <a:lvl6pPr indent="-228600" lvl="5" marL="2743200" rtl="0" algn="l">
              <a:spcBef>
                <a:spcPts val="0"/>
              </a:spcBef>
              <a:spcAft>
                <a:spcPts val="0"/>
              </a:spcAft>
              <a:buSzPts val="1200"/>
              <a:buNone/>
              <a:defRPr/>
            </a:lvl6pPr>
            <a:lvl7pPr indent="-228600" lvl="6" marL="3200400" rtl="0" algn="l">
              <a:spcBef>
                <a:spcPts val="0"/>
              </a:spcBef>
              <a:spcAft>
                <a:spcPts val="0"/>
              </a:spcAft>
              <a:buSzPts val="1200"/>
              <a:buNone/>
              <a:defRPr/>
            </a:lvl7pPr>
            <a:lvl8pPr indent="-228600" lvl="7" marL="3657600" rtl="0" algn="l">
              <a:spcBef>
                <a:spcPts val="0"/>
              </a:spcBef>
              <a:spcAft>
                <a:spcPts val="0"/>
              </a:spcAft>
              <a:buSzPts val="1200"/>
              <a:buNone/>
              <a:defRPr/>
            </a:lvl8pPr>
            <a:lvl9pPr indent="-228600" lvl="8" marL="4114800" rtl="0" algn="l">
              <a:spcBef>
                <a:spcPts val="0"/>
              </a:spcBef>
              <a:spcAft>
                <a:spcPts val="0"/>
              </a:spcAft>
              <a:buSzPts val="1200"/>
              <a:buNone/>
              <a:defRPr/>
            </a:lvl9pPr>
          </a:lstStyle>
          <a:p/>
        </p:txBody>
      </p:sp>
      <p:sp>
        <p:nvSpPr>
          <p:cNvPr id="243" name="Google Shape;243;p39"/>
          <p:cNvSpPr txBox="1"/>
          <p:nvPr>
            <p:ph idx="2" type="body"/>
          </p:nvPr>
        </p:nvSpPr>
        <p:spPr>
          <a:xfrm>
            <a:off x="4673927" y="2155464"/>
            <a:ext cx="4015500" cy="11916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200"/>
              <a:buNone/>
              <a:defRPr/>
            </a:lvl1pPr>
            <a:lvl2pPr indent="-228600" lvl="1" marL="914400" rtl="0" algn="l">
              <a:spcBef>
                <a:spcPts val="0"/>
              </a:spcBef>
              <a:spcAft>
                <a:spcPts val="0"/>
              </a:spcAft>
              <a:buSzPts val="1200"/>
              <a:buNone/>
              <a:defRPr/>
            </a:lvl2pPr>
            <a:lvl3pPr indent="-228600" lvl="2" marL="1371600" rtl="0" algn="l">
              <a:spcBef>
                <a:spcPts val="0"/>
              </a:spcBef>
              <a:spcAft>
                <a:spcPts val="0"/>
              </a:spcAft>
              <a:buSzPts val="1200"/>
              <a:buNone/>
              <a:defRPr/>
            </a:lvl3pPr>
            <a:lvl4pPr indent="-228600" lvl="3" marL="1828800" rtl="0" algn="l">
              <a:spcBef>
                <a:spcPts val="0"/>
              </a:spcBef>
              <a:spcAft>
                <a:spcPts val="0"/>
              </a:spcAft>
              <a:buSzPts val="1200"/>
              <a:buNone/>
              <a:defRPr/>
            </a:lvl4pPr>
            <a:lvl5pPr indent="-228600" lvl="4" marL="2286000" rtl="0" algn="l">
              <a:spcBef>
                <a:spcPts val="0"/>
              </a:spcBef>
              <a:spcAft>
                <a:spcPts val="0"/>
              </a:spcAft>
              <a:buSzPts val="1200"/>
              <a:buNone/>
              <a:defRPr/>
            </a:lvl5pPr>
            <a:lvl6pPr indent="-228600" lvl="5" marL="2743200" rtl="0" algn="l">
              <a:spcBef>
                <a:spcPts val="0"/>
              </a:spcBef>
              <a:spcAft>
                <a:spcPts val="0"/>
              </a:spcAft>
              <a:buSzPts val="1200"/>
              <a:buNone/>
              <a:defRPr/>
            </a:lvl6pPr>
            <a:lvl7pPr indent="-228600" lvl="6" marL="3200400" rtl="0" algn="l">
              <a:spcBef>
                <a:spcPts val="0"/>
              </a:spcBef>
              <a:spcAft>
                <a:spcPts val="0"/>
              </a:spcAft>
              <a:buSzPts val="1200"/>
              <a:buNone/>
              <a:defRPr/>
            </a:lvl7pPr>
            <a:lvl8pPr indent="-228600" lvl="7" marL="3657600" rtl="0" algn="l">
              <a:spcBef>
                <a:spcPts val="0"/>
              </a:spcBef>
              <a:spcAft>
                <a:spcPts val="0"/>
              </a:spcAft>
              <a:buSzPts val="1200"/>
              <a:buNone/>
              <a:defRPr/>
            </a:lvl8pPr>
            <a:lvl9pPr indent="-228600" lvl="8" marL="4114800" rtl="0" algn="l">
              <a:spcBef>
                <a:spcPts val="0"/>
              </a:spcBef>
              <a:spcAft>
                <a:spcPts val="0"/>
              </a:spcAft>
              <a:buSzPts val="1200"/>
              <a:buNone/>
              <a:defRPr/>
            </a:lvl9pPr>
          </a:lstStyle>
          <a:p/>
        </p:txBody>
      </p:sp>
      <p:sp>
        <p:nvSpPr>
          <p:cNvPr id="244" name="Google Shape;244;p39"/>
          <p:cNvSpPr txBox="1"/>
          <p:nvPr>
            <p:ph idx="3" type="body"/>
          </p:nvPr>
        </p:nvSpPr>
        <p:spPr>
          <a:xfrm>
            <a:off x="4673927" y="3460500"/>
            <a:ext cx="4015500" cy="11916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200"/>
              <a:buNone/>
              <a:defRPr/>
            </a:lvl1pPr>
            <a:lvl2pPr indent="-228600" lvl="1" marL="914400" rtl="0" algn="l">
              <a:spcBef>
                <a:spcPts val="0"/>
              </a:spcBef>
              <a:spcAft>
                <a:spcPts val="0"/>
              </a:spcAft>
              <a:buSzPts val="1200"/>
              <a:buNone/>
              <a:defRPr/>
            </a:lvl2pPr>
            <a:lvl3pPr indent="-228600" lvl="2" marL="1371600" rtl="0" algn="l">
              <a:spcBef>
                <a:spcPts val="0"/>
              </a:spcBef>
              <a:spcAft>
                <a:spcPts val="0"/>
              </a:spcAft>
              <a:buSzPts val="1200"/>
              <a:buNone/>
              <a:defRPr/>
            </a:lvl3pPr>
            <a:lvl4pPr indent="-228600" lvl="3" marL="1828800" rtl="0" algn="l">
              <a:spcBef>
                <a:spcPts val="0"/>
              </a:spcBef>
              <a:spcAft>
                <a:spcPts val="0"/>
              </a:spcAft>
              <a:buSzPts val="1200"/>
              <a:buNone/>
              <a:defRPr/>
            </a:lvl4pPr>
            <a:lvl5pPr indent="-228600" lvl="4" marL="2286000" rtl="0" algn="l">
              <a:spcBef>
                <a:spcPts val="0"/>
              </a:spcBef>
              <a:spcAft>
                <a:spcPts val="0"/>
              </a:spcAft>
              <a:buSzPts val="1200"/>
              <a:buNone/>
              <a:defRPr/>
            </a:lvl5pPr>
            <a:lvl6pPr indent="-228600" lvl="5" marL="2743200" rtl="0" algn="l">
              <a:spcBef>
                <a:spcPts val="0"/>
              </a:spcBef>
              <a:spcAft>
                <a:spcPts val="0"/>
              </a:spcAft>
              <a:buSzPts val="1200"/>
              <a:buNone/>
              <a:defRPr/>
            </a:lvl6pPr>
            <a:lvl7pPr indent="-228600" lvl="6" marL="3200400" rtl="0" algn="l">
              <a:spcBef>
                <a:spcPts val="0"/>
              </a:spcBef>
              <a:spcAft>
                <a:spcPts val="0"/>
              </a:spcAft>
              <a:buSzPts val="1200"/>
              <a:buNone/>
              <a:defRPr/>
            </a:lvl7pPr>
            <a:lvl8pPr indent="-228600" lvl="7" marL="3657600" rtl="0" algn="l">
              <a:spcBef>
                <a:spcPts val="0"/>
              </a:spcBef>
              <a:spcAft>
                <a:spcPts val="0"/>
              </a:spcAft>
              <a:buSzPts val="1200"/>
              <a:buNone/>
              <a:defRPr/>
            </a:lvl8pPr>
            <a:lvl9pPr indent="-228600" lvl="8" marL="4114800" rtl="0" algn="l">
              <a:spcBef>
                <a:spcPts val="0"/>
              </a:spcBef>
              <a:spcAft>
                <a:spcPts val="0"/>
              </a:spcAft>
              <a:buSzPts val="12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245" name="Shape 245"/>
        <p:cNvGrpSpPr/>
        <p:nvPr/>
      </p:nvGrpSpPr>
      <p:grpSpPr>
        <a:xfrm>
          <a:off x="0" y="0"/>
          <a:ext cx="0" cy="0"/>
          <a:chOff x="0" y="0"/>
          <a:chExt cx="0" cy="0"/>
        </a:xfrm>
      </p:grpSpPr>
      <p:sp>
        <p:nvSpPr>
          <p:cNvPr id="246" name="Google Shape;246;p40"/>
          <p:cNvSpPr txBox="1"/>
          <p:nvPr>
            <p:ph type="title"/>
          </p:nvPr>
        </p:nvSpPr>
        <p:spPr>
          <a:xfrm>
            <a:off x="457172" y="734817"/>
            <a:ext cx="8228700" cy="11757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200"/>
              <a:buNone/>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
        <p:nvSpPr>
          <p:cNvPr id="247" name="Google Shape;247;p40"/>
          <p:cNvSpPr txBox="1"/>
          <p:nvPr>
            <p:ph idx="1" type="body"/>
          </p:nvPr>
        </p:nvSpPr>
        <p:spPr>
          <a:xfrm>
            <a:off x="457172" y="2155464"/>
            <a:ext cx="4015500" cy="11916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200"/>
              <a:buNone/>
              <a:defRPr/>
            </a:lvl1pPr>
            <a:lvl2pPr indent="-228600" lvl="1" marL="914400" rtl="0" algn="l">
              <a:spcBef>
                <a:spcPts val="0"/>
              </a:spcBef>
              <a:spcAft>
                <a:spcPts val="0"/>
              </a:spcAft>
              <a:buSzPts val="1200"/>
              <a:buNone/>
              <a:defRPr/>
            </a:lvl2pPr>
            <a:lvl3pPr indent="-228600" lvl="2" marL="1371600" rtl="0" algn="l">
              <a:spcBef>
                <a:spcPts val="0"/>
              </a:spcBef>
              <a:spcAft>
                <a:spcPts val="0"/>
              </a:spcAft>
              <a:buSzPts val="1200"/>
              <a:buNone/>
              <a:defRPr/>
            </a:lvl3pPr>
            <a:lvl4pPr indent="-228600" lvl="3" marL="1828800" rtl="0" algn="l">
              <a:spcBef>
                <a:spcPts val="0"/>
              </a:spcBef>
              <a:spcAft>
                <a:spcPts val="0"/>
              </a:spcAft>
              <a:buSzPts val="1200"/>
              <a:buNone/>
              <a:defRPr/>
            </a:lvl4pPr>
            <a:lvl5pPr indent="-228600" lvl="4" marL="2286000" rtl="0" algn="l">
              <a:spcBef>
                <a:spcPts val="0"/>
              </a:spcBef>
              <a:spcAft>
                <a:spcPts val="0"/>
              </a:spcAft>
              <a:buSzPts val="1200"/>
              <a:buNone/>
              <a:defRPr/>
            </a:lvl5pPr>
            <a:lvl6pPr indent="-228600" lvl="5" marL="2743200" rtl="0" algn="l">
              <a:spcBef>
                <a:spcPts val="0"/>
              </a:spcBef>
              <a:spcAft>
                <a:spcPts val="0"/>
              </a:spcAft>
              <a:buSzPts val="1200"/>
              <a:buNone/>
              <a:defRPr/>
            </a:lvl6pPr>
            <a:lvl7pPr indent="-228600" lvl="6" marL="3200400" rtl="0" algn="l">
              <a:spcBef>
                <a:spcPts val="0"/>
              </a:spcBef>
              <a:spcAft>
                <a:spcPts val="0"/>
              </a:spcAft>
              <a:buSzPts val="1200"/>
              <a:buNone/>
              <a:defRPr/>
            </a:lvl7pPr>
            <a:lvl8pPr indent="-228600" lvl="7" marL="3657600" rtl="0" algn="l">
              <a:spcBef>
                <a:spcPts val="0"/>
              </a:spcBef>
              <a:spcAft>
                <a:spcPts val="0"/>
              </a:spcAft>
              <a:buSzPts val="1200"/>
              <a:buNone/>
              <a:defRPr/>
            </a:lvl8pPr>
            <a:lvl9pPr indent="-228600" lvl="8" marL="4114800" rtl="0" algn="l">
              <a:spcBef>
                <a:spcPts val="0"/>
              </a:spcBef>
              <a:spcAft>
                <a:spcPts val="0"/>
              </a:spcAft>
              <a:buSzPts val="1200"/>
              <a:buNone/>
              <a:defRPr/>
            </a:lvl9pPr>
          </a:lstStyle>
          <a:p/>
        </p:txBody>
      </p:sp>
      <p:sp>
        <p:nvSpPr>
          <p:cNvPr id="248" name="Google Shape;248;p40"/>
          <p:cNvSpPr txBox="1"/>
          <p:nvPr>
            <p:ph idx="2" type="body"/>
          </p:nvPr>
        </p:nvSpPr>
        <p:spPr>
          <a:xfrm>
            <a:off x="4673927" y="2155464"/>
            <a:ext cx="4015500" cy="11916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200"/>
              <a:buNone/>
              <a:defRPr/>
            </a:lvl1pPr>
            <a:lvl2pPr indent="-228600" lvl="1" marL="914400" rtl="0" algn="l">
              <a:spcBef>
                <a:spcPts val="0"/>
              </a:spcBef>
              <a:spcAft>
                <a:spcPts val="0"/>
              </a:spcAft>
              <a:buSzPts val="1200"/>
              <a:buNone/>
              <a:defRPr/>
            </a:lvl2pPr>
            <a:lvl3pPr indent="-228600" lvl="2" marL="1371600" rtl="0" algn="l">
              <a:spcBef>
                <a:spcPts val="0"/>
              </a:spcBef>
              <a:spcAft>
                <a:spcPts val="0"/>
              </a:spcAft>
              <a:buSzPts val="1200"/>
              <a:buNone/>
              <a:defRPr/>
            </a:lvl3pPr>
            <a:lvl4pPr indent="-228600" lvl="3" marL="1828800" rtl="0" algn="l">
              <a:spcBef>
                <a:spcPts val="0"/>
              </a:spcBef>
              <a:spcAft>
                <a:spcPts val="0"/>
              </a:spcAft>
              <a:buSzPts val="1200"/>
              <a:buNone/>
              <a:defRPr/>
            </a:lvl4pPr>
            <a:lvl5pPr indent="-228600" lvl="4" marL="2286000" rtl="0" algn="l">
              <a:spcBef>
                <a:spcPts val="0"/>
              </a:spcBef>
              <a:spcAft>
                <a:spcPts val="0"/>
              </a:spcAft>
              <a:buSzPts val="1200"/>
              <a:buNone/>
              <a:defRPr/>
            </a:lvl5pPr>
            <a:lvl6pPr indent="-228600" lvl="5" marL="2743200" rtl="0" algn="l">
              <a:spcBef>
                <a:spcPts val="0"/>
              </a:spcBef>
              <a:spcAft>
                <a:spcPts val="0"/>
              </a:spcAft>
              <a:buSzPts val="1200"/>
              <a:buNone/>
              <a:defRPr/>
            </a:lvl6pPr>
            <a:lvl7pPr indent="-228600" lvl="6" marL="3200400" rtl="0" algn="l">
              <a:spcBef>
                <a:spcPts val="0"/>
              </a:spcBef>
              <a:spcAft>
                <a:spcPts val="0"/>
              </a:spcAft>
              <a:buSzPts val="1200"/>
              <a:buNone/>
              <a:defRPr/>
            </a:lvl7pPr>
            <a:lvl8pPr indent="-228600" lvl="7" marL="3657600" rtl="0" algn="l">
              <a:spcBef>
                <a:spcPts val="0"/>
              </a:spcBef>
              <a:spcAft>
                <a:spcPts val="0"/>
              </a:spcAft>
              <a:buSzPts val="1200"/>
              <a:buNone/>
              <a:defRPr/>
            </a:lvl8pPr>
            <a:lvl9pPr indent="-228600" lvl="8" marL="4114800" rtl="0" algn="l">
              <a:spcBef>
                <a:spcPts val="0"/>
              </a:spcBef>
              <a:spcAft>
                <a:spcPts val="0"/>
              </a:spcAft>
              <a:buSzPts val="1200"/>
              <a:buNone/>
              <a:defRPr/>
            </a:lvl9pPr>
          </a:lstStyle>
          <a:p/>
        </p:txBody>
      </p:sp>
      <p:sp>
        <p:nvSpPr>
          <p:cNvPr id="249" name="Google Shape;249;p40"/>
          <p:cNvSpPr txBox="1"/>
          <p:nvPr>
            <p:ph idx="3" type="body"/>
          </p:nvPr>
        </p:nvSpPr>
        <p:spPr>
          <a:xfrm>
            <a:off x="457172" y="3460500"/>
            <a:ext cx="8228700" cy="11916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200"/>
              <a:buNone/>
              <a:defRPr/>
            </a:lvl1pPr>
            <a:lvl2pPr indent="-228600" lvl="1" marL="914400" rtl="0" algn="l">
              <a:spcBef>
                <a:spcPts val="0"/>
              </a:spcBef>
              <a:spcAft>
                <a:spcPts val="0"/>
              </a:spcAft>
              <a:buSzPts val="1200"/>
              <a:buNone/>
              <a:defRPr/>
            </a:lvl2pPr>
            <a:lvl3pPr indent="-228600" lvl="2" marL="1371600" rtl="0" algn="l">
              <a:spcBef>
                <a:spcPts val="0"/>
              </a:spcBef>
              <a:spcAft>
                <a:spcPts val="0"/>
              </a:spcAft>
              <a:buSzPts val="1200"/>
              <a:buNone/>
              <a:defRPr/>
            </a:lvl3pPr>
            <a:lvl4pPr indent="-228600" lvl="3" marL="1828800" rtl="0" algn="l">
              <a:spcBef>
                <a:spcPts val="0"/>
              </a:spcBef>
              <a:spcAft>
                <a:spcPts val="0"/>
              </a:spcAft>
              <a:buSzPts val="1200"/>
              <a:buNone/>
              <a:defRPr/>
            </a:lvl4pPr>
            <a:lvl5pPr indent="-228600" lvl="4" marL="2286000" rtl="0" algn="l">
              <a:spcBef>
                <a:spcPts val="0"/>
              </a:spcBef>
              <a:spcAft>
                <a:spcPts val="0"/>
              </a:spcAft>
              <a:buSzPts val="1200"/>
              <a:buNone/>
              <a:defRPr/>
            </a:lvl5pPr>
            <a:lvl6pPr indent="-228600" lvl="5" marL="2743200" rtl="0" algn="l">
              <a:spcBef>
                <a:spcPts val="0"/>
              </a:spcBef>
              <a:spcAft>
                <a:spcPts val="0"/>
              </a:spcAft>
              <a:buSzPts val="1200"/>
              <a:buNone/>
              <a:defRPr/>
            </a:lvl6pPr>
            <a:lvl7pPr indent="-228600" lvl="6" marL="3200400" rtl="0" algn="l">
              <a:spcBef>
                <a:spcPts val="0"/>
              </a:spcBef>
              <a:spcAft>
                <a:spcPts val="0"/>
              </a:spcAft>
              <a:buSzPts val="1200"/>
              <a:buNone/>
              <a:defRPr/>
            </a:lvl7pPr>
            <a:lvl8pPr indent="-228600" lvl="7" marL="3657600" rtl="0" algn="l">
              <a:spcBef>
                <a:spcPts val="0"/>
              </a:spcBef>
              <a:spcAft>
                <a:spcPts val="0"/>
              </a:spcAft>
              <a:buSzPts val="1200"/>
              <a:buNone/>
              <a:defRPr/>
            </a:lvl8pPr>
            <a:lvl9pPr indent="-228600" lvl="8" marL="4114800" rtl="0" algn="l">
              <a:spcBef>
                <a:spcPts val="0"/>
              </a:spcBef>
              <a:spcAft>
                <a:spcPts val="0"/>
              </a:spcAft>
              <a:buSzPts val="12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250" name="Shape 250"/>
        <p:cNvGrpSpPr/>
        <p:nvPr/>
      </p:nvGrpSpPr>
      <p:grpSpPr>
        <a:xfrm>
          <a:off x="0" y="0"/>
          <a:ext cx="0" cy="0"/>
          <a:chOff x="0" y="0"/>
          <a:chExt cx="0" cy="0"/>
        </a:xfrm>
      </p:grpSpPr>
      <p:sp>
        <p:nvSpPr>
          <p:cNvPr id="251" name="Google Shape;251;p41"/>
          <p:cNvSpPr txBox="1"/>
          <p:nvPr>
            <p:ph type="title"/>
          </p:nvPr>
        </p:nvSpPr>
        <p:spPr>
          <a:xfrm>
            <a:off x="457172" y="734817"/>
            <a:ext cx="8228700" cy="11757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200"/>
              <a:buNone/>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
        <p:nvSpPr>
          <p:cNvPr id="252" name="Google Shape;252;p41"/>
          <p:cNvSpPr txBox="1"/>
          <p:nvPr>
            <p:ph idx="1" type="body"/>
          </p:nvPr>
        </p:nvSpPr>
        <p:spPr>
          <a:xfrm>
            <a:off x="457172" y="2155464"/>
            <a:ext cx="8228700" cy="11916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200"/>
              <a:buNone/>
              <a:defRPr/>
            </a:lvl1pPr>
            <a:lvl2pPr indent="-228600" lvl="1" marL="914400" rtl="0" algn="l">
              <a:spcBef>
                <a:spcPts val="0"/>
              </a:spcBef>
              <a:spcAft>
                <a:spcPts val="0"/>
              </a:spcAft>
              <a:buSzPts val="1200"/>
              <a:buNone/>
              <a:defRPr/>
            </a:lvl2pPr>
            <a:lvl3pPr indent="-228600" lvl="2" marL="1371600" rtl="0" algn="l">
              <a:spcBef>
                <a:spcPts val="0"/>
              </a:spcBef>
              <a:spcAft>
                <a:spcPts val="0"/>
              </a:spcAft>
              <a:buSzPts val="1200"/>
              <a:buNone/>
              <a:defRPr/>
            </a:lvl3pPr>
            <a:lvl4pPr indent="-228600" lvl="3" marL="1828800" rtl="0" algn="l">
              <a:spcBef>
                <a:spcPts val="0"/>
              </a:spcBef>
              <a:spcAft>
                <a:spcPts val="0"/>
              </a:spcAft>
              <a:buSzPts val="1200"/>
              <a:buNone/>
              <a:defRPr/>
            </a:lvl4pPr>
            <a:lvl5pPr indent="-228600" lvl="4" marL="2286000" rtl="0" algn="l">
              <a:spcBef>
                <a:spcPts val="0"/>
              </a:spcBef>
              <a:spcAft>
                <a:spcPts val="0"/>
              </a:spcAft>
              <a:buSzPts val="1200"/>
              <a:buNone/>
              <a:defRPr/>
            </a:lvl5pPr>
            <a:lvl6pPr indent="-228600" lvl="5" marL="2743200" rtl="0" algn="l">
              <a:spcBef>
                <a:spcPts val="0"/>
              </a:spcBef>
              <a:spcAft>
                <a:spcPts val="0"/>
              </a:spcAft>
              <a:buSzPts val="1200"/>
              <a:buNone/>
              <a:defRPr/>
            </a:lvl6pPr>
            <a:lvl7pPr indent="-228600" lvl="6" marL="3200400" rtl="0" algn="l">
              <a:spcBef>
                <a:spcPts val="0"/>
              </a:spcBef>
              <a:spcAft>
                <a:spcPts val="0"/>
              </a:spcAft>
              <a:buSzPts val="1200"/>
              <a:buNone/>
              <a:defRPr/>
            </a:lvl7pPr>
            <a:lvl8pPr indent="-228600" lvl="7" marL="3657600" rtl="0" algn="l">
              <a:spcBef>
                <a:spcPts val="0"/>
              </a:spcBef>
              <a:spcAft>
                <a:spcPts val="0"/>
              </a:spcAft>
              <a:buSzPts val="1200"/>
              <a:buNone/>
              <a:defRPr/>
            </a:lvl8pPr>
            <a:lvl9pPr indent="-228600" lvl="8" marL="4114800" rtl="0" algn="l">
              <a:spcBef>
                <a:spcPts val="0"/>
              </a:spcBef>
              <a:spcAft>
                <a:spcPts val="0"/>
              </a:spcAft>
              <a:buSzPts val="1200"/>
              <a:buNone/>
              <a:defRPr/>
            </a:lvl9pPr>
          </a:lstStyle>
          <a:p/>
        </p:txBody>
      </p:sp>
      <p:sp>
        <p:nvSpPr>
          <p:cNvPr id="253" name="Google Shape;253;p41"/>
          <p:cNvSpPr txBox="1"/>
          <p:nvPr>
            <p:ph idx="2" type="body"/>
          </p:nvPr>
        </p:nvSpPr>
        <p:spPr>
          <a:xfrm>
            <a:off x="457172" y="3460500"/>
            <a:ext cx="8228700" cy="11916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200"/>
              <a:buNone/>
              <a:defRPr/>
            </a:lvl1pPr>
            <a:lvl2pPr indent="-228600" lvl="1" marL="914400" rtl="0" algn="l">
              <a:spcBef>
                <a:spcPts val="0"/>
              </a:spcBef>
              <a:spcAft>
                <a:spcPts val="0"/>
              </a:spcAft>
              <a:buSzPts val="1200"/>
              <a:buNone/>
              <a:defRPr/>
            </a:lvl2pPr>
            <a:lvl3pPr indent="-228600" lvl="2" marL="1371600" rtl="0" algn="l">
              <a:spcBef>
                <a:spcPts val="0"/>
              </a:spcBef>
              <a:spcAft>
                <a:spcPts val="0"/>
              </a:spcAft>
              <a:buSzPts val="1200"/>
              <a:buNone/>
              <a:defRPr/>
            </a:lvl3pPr>
            <a:lvl4pPr indent="-228600" lvl="3" marL="1828800" rtl="0" algn="l">
              <a:spcBef>
                <a:spcPts val="0"/>
              </a:spcBef>
              <a:spcAft>
                <a:spcPts val="0"/>
              </a:spcAft>
              <a:buSzPts val="1200"/>
              <a:buNone/>
              <a:defRPr/>
            </a:lvl4pPr>
            <a:lvl5pPr indent="-228600" lvl="4" marL="2286000" rtl="0" algn="l">
              <a:spcBef>
                <a:spcPts val="0"/>
              </a:spcBef>
              <a:spcAft>
                <a:spcPts val="0"/>
              </a:spcAft>
              <a:buSzPts val="1200"/>
              <a:buNone/>
              <a:defRPr/>
            </a:lvl5pPr>
            <a:lvl6pPr indent="-228600" lvl="5" marL="2743200" rtl="0" algn="l">
              <a:spcBef>
                <a:spcPts val="0"/>
              </a:spcBef>
              <a:spcAft>
                <a:spcPts val="0"/>
              </a:spcAft>
              <a:buSzPts val="1200"/>
              <a:buNone/>
              <a:defRPr/>
            </a:lvl6pPr>
            <a:lvl7pPr indent="-228600" lvl="6" marL="3200400" rtl="0" algn="l">
              <a:spcBef>
                <a:spcPts val="0"/>
              </a:spcBef>
              <a:spcAft>
                <a:spcPts val="0"/>
              </a:spcAft>
              <a:buSzPts val="1200"/>
              <a:buNone/>
              <a:defRPr/>
            </a:lvl7pPr>
            <a:lvl8pPr indent="-228600" lvl="7" marL="3657600" rtl="0" algn="l">
              <a:spcBef>
                <a:spcPts val="0"/>
              </a:spcBef>
              <a:spcAft>
                <a:spcPts val="0"/>
              </a:spcAft>
              <a:buSzPts val="1200"/>
              <a:buNone/>
              <a:defRPr/>
            </a:lvl8pPr>
            <a:lvl9pPr indent="-228600" lvl="8" marL="4114800" rtl="0" algn="l">
              <a:spcBef>
                <a:spcPts val="0"/>
              </a:spcBef>
              <a:spcAft>
                <a:spcPts val="0"/>
              </a:spcAft>
              <a:buSzPts val="12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254" name="Shape 254"/>
        <p:cNvGrpSpPr/>
        <p:nvPr/>
      </p:nvGrpSpPr>
      <p:grpSpPr>
        <a:xfrm>
          <a:off x="0" y="0"/>
          <a:ext cx="0" cy="0"/>
          <a:chOff x="0" y="0"/>
          <a:chExt cx="0" cy="0"/>
        </a:xfrm>
      </p:grpSpPr>
      <p:sp>
        <p:nvSpPr>
          <p:cNvPr id="255" name="Google Shape;255;p42"/>
          <p:cNvSpPr txBox="1"/>
          <p:nvPr>
            <p:ph type="title"/>
          </p:nvPr>
        </p:nvSpPr>
        <p:spPr>
          <a:xfrm>
            <a:off x="457172" y="734817"/>
            <a:ext cx="8228700" cy="11757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200"/>
              <a:buNone/>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
        <p:nvSpPr>
          <p:cNvPr id="256" name="Google Shape;256;p42"/>
          <p:cNvSpPr txBox="1"/>
          <p:nvPr>
            <p:ph idx="1" type="body"/>
          </p:nvPr>
        </p:nvSpPr>
        <p:spPr>
          <a:xfrm>
            <a:off x="457172" y="2155464"/>
            <a:ext cx="4015500" cy="11916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200"/>
              <a:buNone/>
              <a:defRPr/>
            </a:lvl1pPr>
            <a:lvl2pPr indent="-228600" lvl="1" marL="914400" rtl="0" algn="l">
              <a:spcBef>
                <a:spcPts val="0"/>
              </a:spcBef>
              <a:spcAft>
                <a:spcPts val="0"/>
              </a:spcAft>
              <a:buSzPts val="1200"/>
              <a:buNone/>
              <a:defRPr/>
            </a:lvl2pPr>
            <a:lvl3pPr indent="-228600" lvl="2" marL="1371600" rtl="0" algn="l">
              <a:spcBef>
                <a:spcPts val="0"/>
              </a:spcBef>
              <a:spcAft>
                <a:spcPts val="0"/>
              </a:spcAft>
              <a:buSzPts val="1200"/>
              <a:buNone/>
              <a:defRPr/>
            </a:lvl3pPr>
            <a:lvl4pPr indent="-228600" lvl="3" marL="1828800" rtl="0" algn="l">
              <a:spcBef>
                <a:spcPts val="0"/>
              </a:spcBef>
              <a:spcAft>
                <a:spcPts val="0"/>
              </a:spcAft>
              <a:buSzPts val="1200"/>
              <a:buNone/>
              <a:defRPr/>
            </a:lvl4pPr>
            <a:lvl5pPr indent="-228600" lvl="4" marL="2286000" rtl="0" algn="l">
              <a:spcBef>
                <a:spcPts val="0"/>
              </a:spcBef>
              <a:spcAft>
                <a:spcPts val="0"/>
              </a:spcAft>
              <a:buSzPts val="1200"/>
              <a:buNone/>
              <a:defRPr/>
            </a:lvl5pPr>
            <a:lvl6pPr indent="-228600" lvl="5" marL="2743200" rtl="0" algn="l">
              <a:spcBef>
                <a:spcPts val="0"/>
              </a:spcBef>
              <a:spcAft>
                <a:spcPts val="0"/>
              </a:spcAft>
              <a:buSzPts val="1200"/>
              <a:buNone/>
              <a:defRPr/>
            </a:lvl6pPr>
            <a:lvl7pPr indent="-228600" lvl="6" marL="3200400" rtl="0" algn="l">
              <a:spcBef>
                <a:spcPts val="0"/>
              </a:spcBef>
              <a:spcAft>
                <a:spcPts val="0"/>
              </a:spcAft>
              <a:buSzPts val="1200"/>
              <a:buNone/>
              <a:defRPr/>
            </a:lvl7pPr>
            <a:lvl8pPr indent="-228600" lvl="7" marL="3657600" rtl="0" algn="l">
              <a:spcBef>
                <a:spcPts val="0"/>
              </a:spcBef>
              <a:spcAft>
                <a:spcPts val="0"/>
              </a:spcAft>
              <a:buSzPts val="1200"/>
              <a:buNone/>
              <a:defRPr/>
            </a:lvl8pPr>
            <a:lvl9pPr indent="-228600" lvl="8" marL="4114800" rtl="0" algn="l">
              <a:spcBef>
                <a:spcPts val="0"/>
              </a:spcBef>
              <a:spcAft>
                <a:spcPts val="0"/>
              </a:spcAft>
              <a:buSzPts val="1200"/>
              <a:buNone/>
              <a:defRPr/>
            </a:lvl9pPr>
          </a:lstStyle>
          <a:p/>
        </p:txBody>
      </p:sp>
      <p:sp>
        <p:nvSpPr>
          <p:cNvPr id="257" name="Google Shape;257;p42"/>
          <p:cNvSpPr txBox="1"/>
          <p:nvPr>
            <p:ph idx="2" type="body"/>
          </p:nvPr>
        </p:nvSpPr>
        <p:spPr>
          <a:xfrm>
            <a:off x="4673927" y="2155464"/>
            <a:ext cx="4015500" cy="11916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200"/>
              <a:buNone/>
              <a:defRPr/>
            </a:lvl1pPr>
            <a:lvl2pPr indent="-228600" lvl="1" marL="914400" rtl="0" algn="l">
              <a:spcBef>
                <a:spcPts val="0"/>
              </a:spcBef>
              <a:spcAft>
                <a:spcPts val="0"/>
              </a:spcAft>
              <a:buSzPts val="1200"/>
              <a:buNone/>
              <a:defRPr/>
            </a:lvl2pPr>
            <a:lvl3pPr indent="-228600" lvl="2" marL="1371600" rtl="0" algn="l">
              <a:spcBef>
                <a:spcPts val="0"/>
              </a:spcBef>
              <a:spcAft>
                <a:spcPts val="0"/>
              </a:spcAft>
              <a:buSzPts val="1200"/>
              <a:buNone/>
              <a:defRPr/>
            </a:lvl3pPr>
            <a:lvl4pPr indent="-228600" lvl="3" marL="1828800" rtl="0" algn="l">
              <a:spcBef>
                <a:spcPts val="0"/>
              </a:spcBef>
              <a:spcAft>
                <a:spcPts val="0"/>
              </a:spcAft>
              <a:buSzPts val="1200"/>
              <a:buNone/>
              <a:defRPr/>
            </a:lvl4pPr>
            <a:lvl5pPr indent="-228600" lvl="4" marL="2286000" rtl="0" algn="l">
              <a:spcBef>
                <a:spcPts val="0"/>
              </a:spcBef>
              <a:spcAft>
                <a:spcPts val="0"/>
              </a:spcAft>
              <a:buSzPts val="1200"/>
              <a:buNone/>
              <a:defRPr/>
            </a:lvl5pPr>
            <a:lvl6pPr indent="-228600" lvl="5" marL="2743200" rtl="0" algn="l">
              <a:spcBef>
                <a:spcPts val="0"/>
              </a:spcBef>
              <a:spcAft>
                <a:spcPts val="0"/>
              </a:spcAft>
              <a:buSzPts val="1200"/>
              <a:buNone/>
              <a:defRPr/>
            </a:lvl6pPr>
            <a:lvl7pPr indent="-228600" lvl="6" marL="3200400" rtl="0" algn="l">
              <a:spcBef>
                <a:spcPts val="0"/>
              </a:spcBef>
              <a:spcAft>
                <a:spcPts val="0"/>
              </a:spcAft>
              <a:buSzPts val="1200"/>
              <a:buNone/>
              <a:defRPr/>
            </a:lvl7pPr>
            <a:lvl8pPr indent="-228600" lvl="7" marL="3657600" rtl="0" algn="l">
              <a:spcBef>
                <a:spcPts val="0"/>
              </a:spcBef>
              <a:spcAft>
                <a:spcPts val="0"/>
              </a:spcAft>
              <a:buSzPts val="1200"/>
              <a:buNone/>
              <a:defRPr/>
            </a:lvl8pPr>
            <a:lvl9pPr indent="-228600" lvl="8" marL="4114800" rtl="0" algn="l">
              <a:spcBef>
                <a:spcPts val="0"/>
              </a:spcBef>
              <a:spcAft>
                <a:spcPts val="0"/>
              </a:spcAft>
              <a:buSzPts val="1200"/>
              <a:buNone/>
              <a:defRPr/>
            </a:lvl9pPr>
          </a:lstStyle>
          <a:p/>
        </p:txBody>
      </p:sp>
      <p:sp>
        <p:nvSpPr>
          <p:cNvPr id="258" name="Google Shape;258;p42"/>
          <p:cNvSpPr txBox="1"/>
          <p:nvPr>
            <p:ph idx="3" type="body"/>
          </p:nvPr>
        </p:nvSpPr>
        <p:spPr>
          <a:xfrm>
            <a:off x="457172" y="3460500"/>
            <a:ext cx="4015500" cy="11916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200"/>
              <a:buNone/>
              <a:defRPr/>
            </a:lvl1pPr>
            <a:lvl2pPr indent="-228600" lvl="1" marL="914400" rtl="0" algn="l">
              <a:spcBef>
                <a:spcPts val="0"/>
              </a:spcBef>
              <a:spcAft>
                <a:spcPts val="0"/>
              </a:spcAft>
              <a:buSzPts val="1200"/>
              <a:buNone/>
              <a:defRPr/>
            </a:lvl2pPr>
            <a:lvl3pPr indent="-228600" lvl="2" marL="1371600" rtl="0" algn="l">
              <a:spcBef>
                <a:spcPts val="0"/>
              </a:spcBef>
              <a:spcAft>
                <a:spcPts val="0"/>
              </a:spcAft>
              <a:buSzPts val="1200"/>
              <a:buNone/>
              <a:defRPr/>
            </a:lvl3pPr>
            <a:lvl4pPr indent="-228600" lvl="3" marL="1828800" rtl="0" algn="l">
              <a:spcBef>
                <a:spcPts val="0"/>
              </a:spcBef>
              <a:spcAft>
                <a:spcPts val="0"/>
              </a:spcAft>
              <a:buSzPts val="1200"/>
              <a:buNone/>
              <a:defRPr/>
            </a:lvl4pPr>
            <a:lvl5pPr indent="-228600" lvl="4" marL="2286000" rtl="0" algn="l">
              <a:spcBef>
                <a:spcPts val="0"/>
              </a:spcBef>
              <a:spcAft>
                <a:spcPts val="0"/>
              </a:spcAft>
              <a:buSzPts val="1200"/>
              <a:buNone/>
              <a:defRPr/>
            </a:lvl5pPr>
            <a:lvl6pPr indent="-228600" lvl="5" marL="2743200" rtl="0" algn="l">
              <a:spcBef>
                <a:spcPts val="0"/>
              </a:spcBef>
              <a:spcAft>
                <a:spcPts val="0"/>
              </a:spcAft>
              <a:buSzPts val="1200"/>
              <a:buNone/>
              <a:defRPr/>
            </a:lvl6pPr>
            <a:lvl7pPr indent="-228600" lvl="6" marL="3200400" rtl="0" algn="l">
              <a:spcBef>
                <a:spcPts val="0"/>
              </a:spcBef>
              <a:spcAft>
                <a:spcPts val="0"/>
              </a:spcAft>
              <a:buSzPts val="1200"/>
              <a:buNone/>
              <a:defRPr/>
            </a:lvl7pPr>
            <a:lvl8pPr indent="-228600" lvl="7" marL="3657600" rtl="0" algn="l">
              <a:spcBef>
                <a:spcPts val="0"/>
              </a:spcBef>
              <a:spcAft>
                <a:spcPts val="0"/>
              </a:spcAft>
              <a:buSzPts val="1200"/>
              <a:buNone/>
              <a:defRPr/>
            </a:lvl8pPr>
            <a:lvl9pPr indent="-228600" lvl="8" marL="4114800" rtl="0" algn="l">
              <a:spcBef>
                <a:spcPts val="0"/>
              </a:spcBef>
              <a:spcAft>
                <a:spcPts val="0"/>
              </a:spcAft>
              <a:buSzPts val="1200"/>
              <a:buNone/>
              <a:defRPr/>
            </a:lvl9pPr>
          </a:lstStyle>
          <a:p/>
        </p:txBody>
      </p:sp>
      <p:sp>
        <p:nvSpPr>
          <p:cNvPr id="259" name="Google Shape;259;p42"/>
          <p:cNvSpPr txBox="1"/>
          <p:nvPr>
            <p:ph idx="4" type="body"/>
          </p:nvPr>
        </p:nvSpPr>
        <p:spPr>
          <a:xfrm>
            <a:off x="4673927" y="3460500"/>
            <a:ext cx="4015500" cy="11916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200"/>
              <a:buNone/>
              <a:defRPr/>
            </a:lvl1pPr>
            <a:lvl2pPr indent="-228600" lvl="1" marL="914400" rtl="0" algn="l">
              <a:spcBef>
                <a:spcPts val="0"/>
              </a:spcBef>
              <a:spcAft>
                <a:spcPts val="0"/>
              </a:spcAft>
              <a:buSzPts val="1200"/>
              <a:buNone/>
              <a:defRPr/>
            </a:lvl2pPr>
            <a:lvl3pPr indent="-228600" lvl="2" marL="1371600" rtl="0" algn="l">
              <a:spcBef>
                <a:spcPts val="0"/>
              </a:spcBef>
              <a:spcAft>
                <a:spcPts val="0"/>
              </a:spcAft>
              <a:buSzPts val="1200"/>
              <a:buNone/>
              <a:defRPr/>
            </a:lvl3pPr>
            <a:lvl4pPr indent="-228600" lvl="3" marL="1828800" rtl="0" algn="l">
              <a:spcBef>
                <a:spcPts val="0"/>
              </a:spcBef>
              <a:spcAft>
                <a:spcPts val="0"/>
              </a:spcAft>
              <a:buSzPts val="1200"/>
              <a:buNone/>
              <a:defRPr/>
            </a:lvl4pPr>
            <a:lvl5pPr indent="-228600" lvl="4" marL="2286000" rtl="0" algn="l">
              <a:spcBef>
                <a:spcPts val="0"/>
              </a:spcBef>
              <a:spcAft>
                <a:spcPts val="0"/>
              </a:spcAft>
              <a:buSzPts val="1200"/>
              <a:buNone/>
              <a:defRPr/>
            </a:lvl5pPr>
            <a:lvl6pPr indent="-228600" lvl="5" marL="2743200" rtl="0" algn="l">
              <a:spcBef>
                <a:spcPts val="0"/>
              </a:spcBef>
              <a:spcAft>
                <a:spcPts val="0"/>
              </a:spcAft>
              <a:buSzPts val="1200"/>
              <a:buNone/>
              <a:defRPr/>
            </a:lvl6pPr>
            <a:lvl7pPr indent="-228600" lvl="6" marL="3200400" rtl="0" algn="l">
              <a:spcBef>
                <a:spcPts val="0"/>
              </a:spcBef>
              <a:spcAft>
                <a:spcPts val="0"/>
              </a:spcAft>
              <a:buSzPts val="1200"/>
              <a:buNone/>
              <a:defRPr/>
            </a:lvl7pPr>
            <a:lvl8pPr indent="-228600" lvl="7" marL="3657600" rtl="0" algn="l">
              <a:spcBef>
                <a:spcPts val="0"/>
              </a:spcBef>
              <a:spcAft>
                <a:spcPts val="0"/>
              </a:spcAft>
              <a:buSzPts val="1200"/>
              <a:buNone/>
              <a:defRPr/>
            </a:lvl8pPr>
            <a:lvl9pPr indent="-228600" lvl="8" marL="4114800" rtl="0" algn="l">
              <a:spcBef>
                <a:spcPts val="0"/>
              </a:spcBef>
              <a:spcAft>
                <a:spcPts val="0"/>
              </a:spcAft>
              <a:buSzPts val="12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9" name="Shape 59"/>
        <p:cNvGrpSpPr/>
        <p:nvPr/>
      </p:nvGrpSpPr>
      <p:grpSpPr>
        <a:xfrm>
          <a:off x="0" y="0"/>
          <a:ext cx="0" cy="0"/>
          <a:chOff x="0" y="0"/>
          <a:chExt cx="0" cy="0"/>
        </a:xfrm>
      </p:grpSpPr>
      <p:sp>
        <p:nvSpPr>
          <p:cNvPr id="60" name="Google Shape;60;p5"/>
          <p:cNvSpPr txBox="1"/>
          <p:nvPr>
            <p:ph type="title"/>
          </p:nvPr>
        </p:nvSpPr>
        <p:spPr>
          <a:xfrm>
            <a:off x="1944693" y="468083"/>
            <a:ext cx="6683700" cy="960600"/>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Clr>
                <a:srgbClr val="262626"/>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5"/>
          <p:cNvSpPr txBox="1"/>
          <p:nvPr>
            <p:ph idx="1" type="body"/>
          </p:nvPr>
        </p:nvSpPr>
        <p:spPr>
          <a:xfrm>
            <a:off x="1941909" y="1600200"/>
            <a:ext cx="3235500" cy="2833200"/>
          </a:xfrm>
          <a:prstGeom prst="rect">
            <a:avLst/>
          </a:prstGeom>
          <a:noFill/>
          <a:ln>
            <a:noFill/>
          </a:ln>
        </p:spPr>
        <p:txBody>
          <a:bodyPr anchorCtr="0" anchor="t" bIns="34275" lIns="68575" spcFirstLastPara="1" rIns="68575" wrap="square" tIns="34275">
            <a:noAutofit/>
          </a:bodyPr>
          <a:lstStyle>
            <a:lvl1pPr indent="-317500" lvl="0" marL="457200" algn="l">
              <a:spcBef>
                <a:spcPts val="800"/>
              </a:spcBef>
              <a:spcAft>
                <a:spcPts val="0"/>
              </a:spcAft>
              <a:buSzPts val="1400"/>
              <a:buChar char="🠶"/>
              <a:defRPr/>
            </a:lvl1pPr>
            <a:lvl2pPr indent="-317500" lvl="1" marL="914400" algn="l">
              <a:spcBef>
                <a:spcPts val="800"/>
              </a:spcBef>
              <a:spcAft>
                <a:spcPts val="0"/>
              </a:spcAft>
              <a:buSzPts val="1400"/>
              <a:buChar char="🠶"/>
              <a:defRPr/>
            </a:lvl2pPr>
            <a:lvl3pPr indent="-317500" lvl="2" marL="1371600" algn="l">
              <a:spcBef>
                <a:spcPts val="800"/>
              </a:spcBef>
              <a:spcAft>
                <a:spcPts val="0"/>
              </a:spcAft>
              <a:buSzPts val="1400"/>
              <a:buChar char="🠶"/>
              <a:defRPr/>
            </a:lvl3pPr>
            <a:lvl4pPr indent="-317500" lvl="3" marL="1828800" algn="l">
              <a:spcBef>
                <a:spcPts val="800"/>
              </a:spcBef>
              <a:spcAft>
                <a:spcPts val="0"/>
              </a:spcAft>
              <a:buSzPts val="1400"/>
              <a:buChar char="🠶"/>
              <a:defRPr/>
            </a:lvl4pPr>
            <a:lvl5pPr indent="-317500" lvl="4" marL="2286000" algn="l">
              <a:spcBef>
                <a:spcPts val="800"/>
              </a:spcBef>
              <a:spcAft>
                <a:spcPts val="0"/>
              </a:spcAft>
              <a:buSzPts val="1400"/>
              <a:buChar char="🠶"/>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0"/>
              </a:spcAft>
              <a:buSzPts val="1400"/>
              <a:buChar char="🠶"/>
              <a:defRPr/>
            </a:lvl9pPr>
          </a:lstStyle>
          <a:p/>
        </p:txBody>
      </p:sp>
      <p:sp>
        <p:nvSpPr>
          <p:cNvPr id="62" name="Google Shape;62;p5"/>
          <p:cNvSpPr txBox="1"/>
          <p:nvPr>
            <p:ph idx="2" type="body"/>
          </p:nvPr>
        </p:nvSpPr>
        <p:spPr>
          <a:xfrm>
            <a:off x="5393060" y="1594667"/>
            <a:ext cx="3235500" cy="2833200"/>
          </a:xfrm>
          <a:prstGeom prst="rect">
            <a:avLst/>
          </a:prstGeom>
          <a:noFill/>
          <a:ln>
            <a:noFill/>
          </a:ln>
        </p:spPr>
        <p:txBody>
          <a:bodyPr anchorCtr="0" anchor="t" bIns="34275" lIns="68575" spcFirstLastPara="1" rIns="68575" wrap="square" tIns="34275">
            <a:noAutofit/>
          </a:bodyPr>
          <a:lstStyle>
            <a:lvl1pPr indent="-317500" lvl="0" marL="457200" algn="l">
              <a:spcBef>
                <a:spcPts val="800"/>
              </a:spcBef>
              <a:spcAft>
                <a:spcPts val="0"/>
              </a:spcAft>
              <a:buSzPts val="1400"/>
              <a:buChar char="🠶"/>
              <a:defRPr/>
            </a:lvl1pPr>
            <a:lvl2pPr indent="-317500" lvl="1" marL="914400" algn="l">
              <a:spcBef>
                <a:spcPts val="800"/>
              </a:spcBef>
              <a:spcAft>
                <a:spcPts val="0"/>
              </a:spcAft>
              <a:buSzPts val="1400"/>
              <a:buChar char="🠶"/>
              <a:defRPr/>
            </a:lvl2pPr>
            <a:lvl3pPr indent="-317500" lvl="2" marL="1371600" algn="l">
              <a:spcBef>
                <a:spcPts val="800"/>
              </a:spcBef>
              <a:spcAft>
                <a:spcPts val="0"/>
              </a:spcAft>
              <a:buSzPts val="1400"/>
              <a:buChar char="🠶"/>
              <a:defRPr/>
            </a:lvl3pPr>
            <a:lvl4pPr indent="-317500" lvl="3" marL="1828800" algn="l">
              <a:spcBef>
                <a:spcPts val="800"/>
              </a:spcBef>
              <a:spcAft>
                <a:spcPts val="0"/>
              </a:spcAft>
              <a:buSzPts val="1400"/>
              <a:buChar char="🠶"/>
              <a:defRPr/>
            </a:lvl4pPr>
            <a:lvl5pPr indent="-317500" lvl="4" marL="2286000" algn="l">
              <a:spcBef>
                <a:spcPts val="800"/>
              </a:spcBef>
              <a:spcAft>
                <a:spcPts val="0"/>
              </a:spcAft>
              <a:buSzPts val="1400"/>
              <a:buChar char="🠶"/>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0"/>
              </a:spcAft>
              <a:buSzPts val="1400"/>
              <a:buChar char="🠶"/>
              <a:defRPr/>
            </a:lvl9pPr>
          </a:lstStyle>
          <a:p/>
        </p:txBody>
      </p:sp>
      <p:sp>
        <p:nvSpPr>
          <p:cNvPr id="63" name="Google Shape;63;p5"/>
          <p:cNvSpPr txBox="1"/>
          <p:nvPr>
            <p:ph idx="10" type="dt"/>
          </p:nvPr>
        </p:nvSpPr>
        <p:spPr>
          <a:xfrm>
            <a:off x="7771209" y="4597828"/>
            <a:ext cx="859800" cy="277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4" name="Google Shape;64;p5"/>
          <p:cNvSpPr txBox="1"/>
          <p:nvPr>
            <p:ph idx="11" type="ftr"/>
          </p:nvPr>
        </p:nvSpPr>
        <p:spPr>
          <a:xfrm>
            <a:off x="1941909" y="4601856"/>
            <a:ext cx="57150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5" name="Google Shape;65;p5"/>
          <p:cNvSpPr/>
          <p:nvPr/>
        </p:nvSpPr>
        <p:spPr>
          <a:xfrm flipH="1" rot="10800000">
            <a:off x="-3142" y="535779"/>
            <a:ext cx="1191397" cy="380475"/>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 name="Google Shape;66;p5"/>
          <p:cNvSpPr txBox="1"/>
          <p:nvPr>
            <p:ph idx="12" type="sldNum"/>
          </p:nvPr>
        </p:nvSpPr>
        <p:spPr>
          <a:xfrm>
            <a:off x="398859" y="590836"/>
            <a:ext cx="5847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60" name="Shape 260"/>
        <p:cNvGrpSpPr/>
        <p:nvPr/>
      </p:nvGrpSpPr>
      <p:grpSpPr>
        <a:xfrm>
          <a:off x="0" y="0"/>
          <a:ext cx="0" cy="0"/>
          <a:chOff x="0" y="0"/>
          <a:chExt cx="0" cy="0"/>
        </a:xfrm>
      </p:grpSpPr>
      <p:sp>
        <p:nvSpPr>
          <p:cNvPr id="261" name="Google Shape;261;p43"/>
          <p:cNvSpPr txBox="1"/>
          <p:nvPr>
            <p:ph type="title"/>
          </p:nvPr>
        </p:nvSpPr>
        <p:spPr>
          <a:xfrm>
            <a:off x="457172" y="734817"/>
            <a:ext cx="8228700" cy="11757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1200"/>
              <a:buNone/>
              <a:defRPr/>
            </a:lvl1pPr>
            <a:lvl2pPr lvl="1" rtl="0" algn="l">
              <a:spcBef>
                <a:spcPts val="0"/>
              </a:spcBef>
              <a:spcAft>
                <a:spcPts val="0"/>
              </a:spcAft>
              <a:buSzPts val="1200"/>
              <a:buNone/>
              <a:defRPr/>
            </a:lvl2pPr>
            <a:lvl3pPr lvl="2" rtl="0" algn="l">
              <a:spcBef>
                <a:spcPts val="0"/>
              </a:spcBef>
              <a:spcAft>
                <a:spcPts val="0"/>
              </a:spcAft>
              <a:buSzPts val="1200"/>
              <a:buNone/>
              <a:defRPr/>
            </a:lvl3pPr>
            <a:lvl4pPr lvl="3" rtl="0" algn="l">
              <a:spcBef>
                <a:spcPts val="0"/>
              </a:spcBef>
              <a:spcAft>
                <a:spcPts val="0"/>
              </a:spcAft>
              <a:buSzPts val="1200"/>
              <a:buNone/>
              <a:defRPr/>
            </a:lvl4pPr>
            <a:lvl5pPr lvl="4" rtl="0" algn="l">
              <a:spcBef>
                <a:spcPts val="0"/>
              </a:spcBef>
              <a:spcAft>
                <a:spcPts val="0"/>
              </a:spcAft>
              <a:buSzPts val="1200"/>
              <a:buNone/>
              <a:defRPr/>
            </a:lvl5pPr>
            <a:lvl6pPr lvl="5" rtl="0" algn="l">
              <a:spcBef>
                <a:spcPts val="0"/>
              </a:spcBef>
              <a:spcAft>
                <a:spcPts val="0"/>
              </a:spcAft>
              <a:buSzPts val="1200"/>
              <a:buNone/>
              <a:defRPr/>
            </a:lvl6pPr>
            <a:lvl7pPr lvl="6" rtl="0" algn="l">
              <a:spcBef>
                <a:spcPts val="0"/>
              </a:spcBef>
              <a:spcAft>
                <a:spcPts val="0"/>
              </a:spcAft>
              <a:buSzPts val="1200"/>
              <a:buNone/>
              <a:defRPr/>
            </a:lvl7pPr>
            <a:lvl8pPr lvl="7" rtl="0" algn="l">
              <a:spcBef>
                <a:spcPts val="0"/>
              </a:spcBef>
              <a:spcAft>
                <a:spcPts val="0"/>
              </a:spcAft>
              <a:buSzPts val="1200"/>
              <a:buNone/>
              <a:defRPr/>
            </a:lvl8pPr>
            <a:lvl9pPr lvl="8" rtl="0" algn="l">
              <a:spcBef>
                <a:spcPts val="0"/>
              </a:spcBef>
              <a:spcAft>
                <a:spcPts val="0"/>
              </a:spcAft>
              <a:buSzPts val="1200"/>
              <a:buNone/>
              <a:defRPr/>
            </a:lvl9pPr>
          </a:lstStyle>
          <a:p/>
        </p:txBody>
      </p:sp>
      <p:sp>
        <p:nvSpPr>
          <p:cNvPr id="262" name="Google Shape;262;p43"/>
          <p:cNvSpPr txBox="1"/>
          <p:nvPr>
            <p:ph idx="1" type="body"/>
          </p:nvPr>
        </p:nvSpPr>
        <p:spPr>
          <a:xfrm>
            <a:off x="457172" y="2155464"/>
            <a:ext cx="2649300" cy="11916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200"/>
              <a:buNone/>
              <a:defRPr/>
            </a:lvl1pPr>
            <a:lvl2pPr indent="-228600" lvl="1" marL="914400" rtl="0" algn="l">
              <a:spcBef>
                <a:spcPts val="0"/>
              </a:spcBef>
              <a:spcAft>
                <a:spcPts val="0"/>
              </a:spcAft>
              <a:buSzPts val="1200"/>
              <a:buNone/>
              <a:defRPr/>
            </a:lvl2pPr>
            <a:lvl3pPr indent="-228600" lvl="2" marL="1371600" rtl="0" algn="l">
              <a:spcBef>
                <a:spcPts val="0"/>
              </a:spcBef>
              <a:spcAft>
                <a:spcPts val="0"/>
              </a:spcAft>
              <a:buSzPts val="1200"/>
              <a:buNone/>
              <a:defRPr/>
            </a:lvl3pPr>
            <a:lvl4pPr indent="-228600" lvl="3" marL="1828800" rtl="0" algn="l">
              <a:spcBef>
                <a:spcPts val="0"/>
              </a:spcBef>
              <a:spcAft>
                <a:spcPts val="0"/>
              </a:spcAft>
              <a:buSzPts val="1200"/>
              <a:buNone/>
              <a:defRPr/>
            </a:lvl4pPr>
            <a:lvl5pPr indent="-228600" lvl="4" marL="2286000" rtl="0" algn="l">
              <a:spcBef>
                <a:spcPts val="0"/>
              </a:spcBef>
              <a:spcAft>
                <a:spcPts val="0"/>
              </a:spcAft>
              <a:buSzPts val="1200"/>
              <a:buNone/>
              <a:defRPr/>
            </a:lvl5pPr>
            <a:lvl6pPr indent="-228600" lvl="5" marL="2743200" rtl="0" algn="l">
              <a:spcBef>
                <a:spcPts val="0"/>
              </a:spcBef>
              <a:spcAft>
                <a:spcPts val="0"/>
              </a:spcAft>
              <a:buSzPts val="1200"/>
              <a:buNone/>
              <a:defRPr/>
            </a:lvl6pPr>
            <a:lvl7pPr indent="-228600" lvl="6" marL="3200400" rtl="0" algn="l">
              <a:spcBef>
                <a:spcPts val="0"/>
              </a:spcBef>
              <a:spcAft>
                <a:spcPts val="0"/>
              </a:spcAft>
              <a:buSzPts val="1200"/>
              <a:buNone/>
              <a:defRPr/>
            </a:lvl7pPr>
            <a:lvl8pPr indent="-228600" lvl="7" marL="3657600" rtl="0" algn="l">
              <a:spcBef>
                <a:spcPts val="0"/>
              </a:spcBef>
              <a:spcAft>
                <a:spcPts val="0"/>
              </a:spcAft>
              <a:buSzPts val="1200"/>
              <a:buNone/>
              <a:defRPr/>
            </a:lvl8pPr>
            <a:lvl9pPr indent="-228600" lvl="8" marL="4114800" rtl="0" algn="l">
              <a:spcBef>
                <a:spcPts val="0"/>
              </a:spcBef>
              <a:spcAft>
                <a:spcPts val="0"/>
              </a:spcAft>
              <a:buSzPts val="1200"/>
              <a:buNone/>
              <a:defRPr/>
            </a:lvl9pPr>
          </a:lstStyle>
          <a:p/>
        </p:txBody>
      </p:sp>
      <p:sp>
        <p:nvSpPr>
          <p:cNvPr id="263" name="Google Shape;263;p43"/>
          <p:cNvSpPr txBox="1"/>
          <p:nvPr>
            <p:ph idx="2" type="body"/>
          </p:nvPr>
        </p:nvSpPr>
        <p:spPr>
          <a:xfrm>
            <a:off x="3239388" y="2155464"/>
            <a:ext cx="2649300" cy="11916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200"/>
              <a:buNone/>
              <a:defRPr/>
            </a:lvl1pPr>
            <a:lvl2pPr indent="-228600" lvl="1" marL="914400" rtl="0" algn="l">
              <a:spcBef>
                <a:spcPts val="0"/>
              </a:spcBef>
              <a:spcAft>
                <a:spcPts val="0"/>
              </a:spcAft>
              <a:buSzPts val="1200"/>
              <a:buNone/>
              <a:defRPr/>
            </a:lvl2pPr>
            <a:lvl3pPr indent="-228600" lvl="2" marL="1371600" rtl="0" algn="l">
              <a:spcBef>
                <a:spcPts val="0"/>
              </a:spcBef>
              <a:spcAft>
                <a:spcPts val="0"/>
              </a:spcAft>
              <a:buSzPts val="1200"/>
              <a:buNone/>
              <a:defRPr/>
            </a:lvl3pPr>
            <a:lvl4pPr indent="-228600" lvl="3" marL="1828800" rtl="0" algn="l">
              <a:spcBef>
                <a:spcPts val="0"/>
              </a:spcBef>
              <a:spcAft>
                <a:spcPts val="0"/>
              </a:spcAft>
              <a:buSzPts val="1200"/>
              <a:buNone/>
              <a:defRPr/>
            </a:lvl4pPr>
            <a:lvl5pPr indent="-228600" lvl="4" marL="2286000" rtl="0" algn="l">
              <a:spcBef>
                <a:spcPts val="0"/>
              </a:spcBef>
              <a:spcAft>
                <a:spcPts val="0"/>
              </a:spcAft>
              <a:buSzPts val="1200"/>
              <a:buNone/>
              <a:defRPr/>
            </a:lvl5pPr>
            <a:lvl6pPr indent="-228600" lvl="5" marL="2743200" rtl="0" algn="l">
              <a:spcBef>
                <a:spcPts val="0"/>
              </a:spcBef>
              <a:spcAft>
                <a:spcPts val="0"/>
              </a:spcAft>
              <a:buSzPts val="1200"/>
              <a:buNone/>
              <a:defRPr/>
            </a:lvl6pPr>
            <a:lvl7pPr indent="-228600" lvl="6" marL="3200400" rtl="0" algn="l">
              <a:spcBef>
                <a:spcPts val="0"/>
              </a:spcBef>
              <a:spcAft>
                <a:spcPts val="0"/>
              </a:spcAft>
              <a:buSzPts val="1200"/>
              <a:buNone/>
              <a:defRPr/>
            </a:lvl7pPr>
            <a:lvl8pPr indent="-228600" lvl="7" marL="3657600" rtl="0" algn="l">
              <a:spcBef>
                <a:spcPts val="0"/>
              </a:spcBef>
              <a:spcAft>
                <a:spcPts val="0"/>
              </a:spcAft>
              <a:buSzPts val="1200"/>
              <a:buNone/>
              <a:defRPr/>
            </a:lvl8pPr>
            <a:lvl9pPr indent="-228600" lvl="8" marL="4114800" rtl="0" algn="l">
              <a:spcBef>
                <a:spcPts val="0"/>
              </a:spcBef>
              <a:spcAft>
                <a:spcPts val="0"/>
              </a:spcAft>
              <a:buSzPts val="1200"/>
              <a:buNone/>
              <a:defRPr/>
            </a:lvl9pPr>
          </a:lstStyle>
          <a:p/>
        </p:txBody>
      </p:sp>
      <p:sp>
        <p:nvSpPr>
          <p:cNvPr id="264" name="Google Shape;264;p43"/>
          <p:cNvSpPr txBox="1"/>
          <p:nvPr>
            <p:ph idx="3" type="body"/>
          </p:nvPr>
        </p:nvSpPr>
        <p:spPr>
          <a:xfrm>
            <a:off x="6021277" y="2155464"/>
            <a:ext cx="2649300" cy="11916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200"/>
              <a:buNone/>
              <a:defRPr/>
            </a:lvl1pPr>
            <a:lvl2pPr indent="-228600" lvl="1" marL="914400" rtl="0" algn="l">
              <a:spcBef>
                <a:spcPts val="0"/>
              </a:spcBef>
              <a:spcAft>
                <a:spcPts val="0"/>
              </a:spcAft>
              <a:buSzPts val="1200"/>
              <a:buNone/>
              <a:defRPr/>
            </a:lvl2pPr>
            <a:lvl3pPr indent="-228600" lvl="2" marL="1371600" rtl="0" algn="l">
              <a:spcBef>
                <a:spcPts val="0"/>
              </a:spcBef>
              <a:spcAft>
                <a:spcPts val="0"/>
              </a:spcAft>
              <a:buSzPts val="1200"/>
              <a:buNone/>
              <a:defRPr/>
            </a:lvl3pPr>
            <a:lvl4pPr indent="-228600" lvl="3" marL="1828800" rtl="0" algn="l">
              <a:spcBef>
                <a:spcPts val="0"/>
              </a:spcBef>
              <a:spcAft>
                <a:spcPts val="0"/>
              </a:spcAft>
              <a:buSzPts val="1200"/>
              <a:buNone/>
              <a:defRPr/>
            </a:lvl4pPr>
            <a:lvl5pPr indent="-228600" lvl="4" marL="2286000" rtl="0" algn="l">
              <a:spcBef>
                <a:spcPts val="0"/>
              </a:spcBef>
              <a:spcAft>
                <a:spcPts val="0"/>
              </a:spcAft>
              <a:buSzPts val="1200"/>
              <a:buNone/>
              <a:defRPr/>
            </a:lvl5pPr>
            <a:lvl6pPr indent="-228600" lvl="5" marL="2743200" rtl="0" algn="l">
              <a:spcBef>
                <a:spcPts val="0"/>
              </a:spcBef>
              <a:spcAft>
                <a:spcPts val="0"/>
              </a:spcAft>
              <a:buSzPts val="1200"/>
              <a:buNone/>
              <a:defRPr/>
            </a:lvl6pPr>
            <a:lvl7pPr indent="-228600" lvl="6" marL="3200400" rtl="0" algn="l">
              <a:spcBef>
                <a:spcPts val="0"/>
              </a:spcBef>
              <a:spcAft>
                <a:spcPts val="0"/>
              </a:spcAft>
              <a:buSzPts val="1200"/>
              <a:buNone/>
              <a:defRPr/>
            </a:lvl7pPr>
            <a:lvl8pPr indent="-228600" lvl="7" marL="3657600" rtl="0" algn="l">
              <a:spcBef>
                <a:spcPts val="0"/>
              </a:spcBef>
              <a:spcAft>
                <a:spcPts val="0"/>
              </a:spcAft>
              <a:buSzPts val="1200"/>
              <a:buNone/>
              <a:defRPr/>
            </a:lvl8pPr>
            <a:lvl9pPr indent="-228600" lvl="8" marL="4114800" rtl="0" algn="l">
              <a:spcBef>
                <a:spcPts val="0"/>
              </a:spcBef>
              <a:spcAft>
                <a:spcPts val="0"/>
              </a:spcAft>
              <a:buSzPts val="1200"/>
              <a:buNone/>
              <a:defRPr/>
            </a:lvl9pPr>
          </a:lstStyle>
          <a:p/>
        </p:txBody>
      </p:sp>
      <p:sp>
        <p:nvSpPr>
          <p:cNvPr id="265" name="Google Shape;265;p43"/>
          <p:cNvSpPr txBox="1"/>
          <p:nvPr>
            <p:ph idx="4" type="body"/>
          </p:nvPr>
        </p:nvSpPr>
        <p:spPr>
          <a:xfrm>
            <a:off x="457172" y="3460500"/>
            <a:ext cx="2649300" cy="11916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200"/>
              <a:buNone/>
              <a:defRPr/>
            </a:lvl1pPr>
            <a:lvl2pPr indent="-228600" lvl="1" marL="914400" rtl="0" algn="l">
              <a:spcBef>
                <a:spcPts val="0"/>
              </a:spcBef>
              <a:spcAft>
                <a:spcPts val="0"/>
              </a:spcAft>
              <a:buSzPts val="1200"/>
              <a:buNone/>
              <a:defRPr/>
            </a:lvl2pPr>
            <a:lvl3pPr indent="-228600" lvl="2" marL="1371600" rtl="0" algn="l">
              <a:spcBef>
                <a:spcPts val="0"/>
              </a:spcBef>
              <a:spcAft>
                <a:spcPts val="0"/>
              </a:spcAft>
              <a:buSzPts val="1200"/>
              <a:buNone/>
              <a:defRPr/>
            </a:lvl3pPr>
            <a:lvl4pPr indent="-228600" lvl="3" marL="1828800" rtl="0" algn="l">
              <a:spcBef>
                <a:spcPts val="0"/>
              </a:spcBef>
              <a:spcAft>
                <a:spcPts val="0"/>
              </a:spcAft>
              <a:buSzPts val="1200"/>
              <a:buNone/>
              <a:defRPr/>
            </a:lvl4pPr>
            <a:lvl5pPr indent="-228600" lvl="4" marL="2286000" rtl="0" algn="l">
              <a:spcBef>
                <a:spcPts val="0"/>
              </a:spcBef>
              <a:spcAft>
                <a:spcPts val="0"/>
              </a:spcAft>
              <a:buSzPts val="1200"/>
              <a:buNone/>
              <a:defRPr/>
            </a:lvl5pPr>
            <a:lvl6pPr indent="-228600" lvl="5" marL="2743200" rtl="0" algn="l">
              <a:spcBef>
                <a:spcPts val="0"/>
              </a:spcBef>
              <a:spcAft>
                <a:spcPts val="0"/>
              </a:spcAft>
              <a:buSzPts val="1200"/>
              <a:buNone/>
              <a:defRPr/>
            </a:lvl6pPr>
            <a:lvl7pPr indent="-228600" lvl="6" marL="3200400" rtl="0" algn="l">
              <a:spcBef>
                <a:spcPts val="0"/>
              </a:spcBef>
              <a:spcAft>
                <a:spcPts val="0"/>
              </a:spcAft>
              <a:buSzPts val="1200"/>
              <a:buNone/>
              <a:defRPr/>
            </a:lvl7pPr>
            <a:lvl8pPr indent="-228600" lvl="7" marL="3657600" rtl="0" algn="l">
              <a:spcBef>
                <a:spcPts val="0"/>
              </a:spcBef>
              <a:spcAft>
                <a:spcPts val="0"/>
              </a:spcAft>
              <a:buSzPts val="1200"/>
              <a:buNone/>
              <a:defRPr/>
            </a:lvl8pPr>
            <a:lvl9pPr indent="-228600" lvl="8" marL="4114800" rtl="0" algn="l">
              <a:spcBef>
                <a:spcPts val="0"/>
              </a:spcBef>
              <a:spcAft>
                <a:spcPts val="0"/>
              </a:spcAft>
              <a:buSzPts val="1200"/>
              <a:buNone/>
              <a:defRPr/>
            </a:lvl9pPr>
          </a:lstStyle>
          <a:p/>
        </p:txBody>
      </p:sp>
      <p:sp>
        <p:nvSpPr>
          <p:cNvPr id="266" name="Google Shape;266;p43"/>
          <p:cNvSpPr txBox="1"/>
          <p:nvPr>
            <p:ph idx="5" type="body"/>
          </p:nvPr>
        </p:nvSpPr>
        <p:spPr>
          <a:xfrm>
            <a:off x="3239388" y="3460500"/>
            <a:ext cx="2649300" cy="11916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200"/>
              <a:buNone/>
              <a:defRPr/>
            </a:lvl1pPr>
            <a:lvl2pPr indent="-228600" lvl="1" marL="914400" rtl="0" algn="l">
              <a:spcBef>
                <a:spcPts val="0"/>
              </a:spcBef>
              <a:spcAft>
                <a:spcPts val="0"/>
              </a:spcAft>
              <a:buSzPts val="1200"/>
              <a:buNone/>
              <a:defRPr/>
            </a:lvl2pPr>
            <a:lvl3pPr indent="-228600" lvl="2" marL="1371600" rtl="0" algn="l">
              <a:spcBef>
                <a:spcPts val="0"/>
              </a:spcBef>
              <a:spcAft>
                <a:spcPts val="0"/>
              </a:spcAft>
              <a:buSzPts val="1200"/>
              <a:buNone/>
              <a:defRPr/>
            </a:lvl3pPr>
            <a:lvl4pPr indent="-228600" lvl="3" marL="1828800" rtl="0" algn="l">
              <a:spcBef>
                <a:spcPts val="0"/>
              </a:spcBef>
              <a:spcAft>
                <a:spcPts val="0"/>
              </a:spcAft>
              <a:buSzPts val="1200"/>
              <a:buNone/>
              <a:defRPr/>
            </a:lvl4pPr>
            <a:lvl5pPr indent="-228600" lvl="4" marL="2286000" rtl="0" algn="l">
              <a:spcBef>
                <a:spcPts val="0"/>
              </a:spcBef>
              <a:spcAft>
                <a:spcPts val="0"/>
              </a:spcAft>
              <a:buSzPts val="1200"/>
              <a:buNone/>
              <a:defRPr/>
            </a:lvl5pPr>
            <a:lvl6pPr indent="-228600" lvl="5" marL="2743200" rtl="0" algn="l">
              <a:spcBef>
                <a:spcPts val="0"/>
              </a:spcBef>
              <a:spcAft>
                <a:spcPts val="0"/>
              </a:spcAft>
              <a:buSzPts val="1200"/>
              <a:buNone/>
              <a:defRPr/>
            </a:lvl6pPr>
            <a:lvl7pPr indent="-228600" lvl="6" marL="3200400" rtl="0" algn="l">
              <a:spcBef>
                <a:spcPts val="0"/>
              </a:spcBef>
              <a:spcAft>
                <a:spcPts val="0"/>
              </a:spcAft>
              <a:buSzPts val="1200"/>
              <a:buNone/>
              <a:defRPr/>
            </a:lvl7pPr>
            <a:lvl8pPr indent="-228600" lvl="7" marL="3657600" rtl="0" algn="l">
              <a:spcBef>
                <a:spcPts val="0"/>
              </a:spcBef>
              <a:spcAft>
                <a:spcPts val="0"/>
              </a:spcAft>
              <a:buSzPts val="1200"/>
              <a:buNone/>
              <a:defRPr/>
            </a:lvl8pPr>
            <a:lvl9pPr indent="-228600" lvl="8" marL="4114800" rtl="0" algn="l">
              <a:spcBef>
                <a:spcPts val="0"/>
              </a:spcBef>
              <a:spcAft>
                <a:spcPts val="0"/>
              </a:spcAft>
              <a:buSzPts val="1200"/>
              <a:buNone/>
              <a:defRPr/>
            </a:lvl9pPr>
          </a:lstStyle>
          <a:p/>
        </p:txBody>
      </p:sp>
      <p:sp>
        <p:nvSpPr>
          <p:cNvPr id="267" name="Google Shape;267;p43"/>
          <p:cNvSpPr txBox="1"/>
          <p:nvPr>
            <p:ph idx="6" type="body"/>
          </p:nvPr>
        </p:nvSpPr>
        <p:spPr>
          <a:xfrm>
            <a:off x="6021277" y="3460500"/>
            <a:ext cx="2649300" cy="11916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200"/>
              <a:buNone/>
              <a:defRPr/>
            </a:lvl1pPr>
            <a:lvl2pPr indent="-228600" lvl="1" marL="914400" rtl="0" algn="l">
              <a:spcBef>
                <a:spcPts val="0"/>
              </a:spcBef>
              <a:spcAft>
                <a:spcPts val="0"/>
              </a:spcAft>
              <a:buSzPts val="1200"/>
              <a:buNone/>
              <a:defRPr/>
            </a:lvl2pPr>
            <a:lvl3pPr indent="-228600" lvl="2" marL="1371600" rtl="0" algn="l">
              <a:spcBef>
                <a:spcPts val="0"/>
              </a:spcBef>
              <a:spcAft>
                <a:spcPts val="0"/>
              </a:spcAft>
              <a:buSzPts val="1200"/>
              <a:buNone/>
              <a:defRPr/>
            </a:lvl3pPr>
            <a:lvl4pPr indent="-228600" lvl="3" marL="1828800" rtl="0" algn="l">
              <a:spcBef>
                <a:spcPts val="0"/>
              </a:spcBef>
              <a:spcAft>
                <a:spcPts val="0"/>
              </a:spcAft>
              <a:buSzPts val="1200"/>
              <a:buNone/>
              <a:defRPr/>
            </a:lvl4pPr>
            <a:lvl5pPr indent="-228600" lvl="4" marL="2286000" rtl="0" algn="l">
              <a:spcBef>
                <a:spcPts val="0"/>
              </a:spcBef>
              <a:spcAft>
                <a:spcPts val="0"/>
              </a:spcAft>
              <a:buSzPts val="1200"/>
              <a:buNone/>
              <a:defRPr/>
            </a:lvl5pPr>
            <a:lvl6pPr indent="-228600" lvl="5" marL="2743200" rtl="0" algn="l">
              <a:spcBef>
                <a:spcPts val="0"/>
              </a:spcBef>
              <a:spcAft>
                <a:spcPts val="0"/>
              </a:spcAft>
              <a:buSzPts val="1200"/>
              <a:buNone/>
              <a:defRPr/>
            </a:lvl6pPr>
            <a:lvl7pPr indent="-228600" lvl="6" marL="3200400" rtl="0" algn="l">
              <a:spcBef>
                <a:spcPts val="0"/>
              </a:spcBef>
              <a:spcAft>
                <a:spcPts val="0"/>
              </a:spcAft>
              <a:buSzPts val="1200"/>
              <a:buNone/>
              <a:defRPr/>
            </a:lvl7pPr>
            <a:lvl8pPr indent="-228600" lvl="7" marL="3657600" rtl="0" algn="l">
              <a:spcBef>
                <a:spcPts val="0"/>
              </a:spcBef>
              <a:spcAft>
                <a:spcPts val="0"/>
              </a:spcAft>
              <a:buSzPts val="1200"/>
              <a:buNone/>
              <a:defRPr/>
            </a:lvl8pPr>
            <a:lvl9pPr indent="-228600" lvl="8" marL="4114800" rtl="0" algn="l">
              <a:spcBef>
                <a:spcPts val="0"/>
              </a:spcBef>
              <a:spcAft>
                <a:spcPts val="0"/>
              </a:spcAft>
              <a:buSzPts val="12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7" name="Shape 67"/>
        <p:cNvGrpSpPr/>
        <p:nvPr/>
      </p:nvGrpSpPr>
      <p:grpSpPr>
        <a:xfrm>
          <a:off x="0" y="0"/>
          <a:ext cx="0" cy="0"/>
          <a:chOff x="0" y="0"/>
          <a:chExt cx="0" cy="0"/>
        </a:xfrm>
      </p:grpSpPr>
      <p:sp>
        <p:nvSpPr>
          <p:cNvPr id="68" name="Google Shape;68;p6"/>
          <p:cNvSpPr txBox="1"/>
          <p:nvPr>
            <p:ph type="title"/>
          </p:nvPr>
        </p:nvSpPr>
        <p:spPr>
          <a:xfrm>
            <a:off x="1944693" y="468083"/>
            <a:ext cx="6683700" cy="960600"/>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Clr>
                <a:srgbClr val="262626"/>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9" name="Google Shape;69;p6"/>
          <p:cNvSpPr txBox="1"/>
          <p:nvPr>
            <p:ph idx="1" type="body"/>
          </p:nvPr>
        </p:nvSpPr>
        <p:spPr>
          <a:xfrm>
            <a:off x="2204530" y="1479527"/>
            <a:ext cx="2994600" cy="432300"/>
          </a:xfrm>
          <a:prstGeom prst="rect">
            <a:avLst/>
          </a:prstGeom>
          <a:noFill/>
          <a:ln>
            <a:noFill/>
          </a:ln>
        </p:spPr>
        <p:txBody>
          <a:bodyPr anchorCtr="0" anchor="b" bIns="34275" lIns="68575" spcFirstLastPara="1" rIns="68575" wrap="square" tIns="34275">
            <a:noAutofit/>
          </a:bodyPr>
          <a:lstStyle>
            <a:lvl1pPr indent="-228600" lvl="0" marL="457200" algn="l">
              <a:spcBef>
                <a:spcPts val="800"/>
              </a:spcBef>
              <a:spcAft>
                <a:spcPts val="0"/>
              </a:spcAft>
              <a:buSzPts val="1800"/>
              <a:buNone/>
              <a:defRPr b="0" sz="1800"/>
            </a:lvl1pPr>
            <a:lvl2pPr indent="-228600" lvl="1" marL="914400" algn="l">
              <a:spcBef>
                <a:spcPts val="800"/>
              </a:spcBef>
              <a:spcAft>
                <a:spcPts val="0"/>
              </a:spcAft>
              <a:buSzPts val="1500"/>
              <a:buNone/>
              <a:defRPr b="1" sz="1500"/>
            </a:lvl2pPr>
            <a:lvl3pPr indent="-228600" lvl="2" marL="1371600" algn="l">
              <a:spcBef>
                <a:spcPts val="800"/>
              </a:spcBef>
              <a:spcAft>
                <a:spcPts val="0"/>
              </a:spcAft>
              <a:buSzPts val="1400"/>
              <a:buNone/>
              <a:defRPr b="1" sz="1400"/>
            </a:lvl3pPr>
            <a:lvl4pPr indent="-228600" lvl="3" marL="1828800" algn="l">
              <a:spcBef>
                <a:spcPts val="800"/>
              </a:spcBef>
              <a:spcAft>
                <a:spcPts val="0"/>
              </a:spcAft>
              <a:buSzPts val="1200"/>
              <a:buNone/>
              <a:defRPr b="1" sz="1200"/>
            </a:lvl4pPr>
            <a:lvl5pPr indent="-228600" lvl="4" marL="2286000" algn="l">
              <a:spcBef>
                <a:spcPts val="800"/>
              </a:spcBef>
              <a:spcAft>
                <a:spcPts val="0"/>
              </a:spcAft>
              <a:buSzPts val="1200"/>
              <a:buNone/>
              <a:defRPr b="1" sz="1200"/>
            </a:lvl5pPr>
            <a:lvl6pPr indent="-228600" lvl="5" marL="2743200" algn="l">
              <a:spcBef>
                <a:spcPts val="800"/>
              </a:spcBef>
              <a:spcAft>
                <a:spcPts val="0"/>
              </a:spcAft>
              <a:buSzPts val="1200"/>
              <a:buNone/>
              <a:defRPr b="1" sz="1200"/>
            </a:lvl6pPr>
            <a:lvl7pPr indent="-228600" lvl="6" marL="3200400" algn="l">
              <a:spcBef>
                <a:spcPts val="800"/>
              </a:spcBef>
              <a:spcAft>
                <a:spcPts val="0"/>
              </a:spcAft>
              <a:buSzPts val="1200"/>
              <a:buNone/>
              <a:defRPr b="1" sz="1200"/>
            </a:lvl7pPr>
            <a:lvl8pPr indent="-228600" lvl="7" marL="3657600" algn="l">
              <a:spcBef>
                <a:spcPts val="800"/>
              </a:spcBef>
              <a:spcAft>
                <a:spcPts val="0"/>
              </a:spcAft>
              <a:buSzPts val="1200"/>
              <a:buNone/>
              <a:defRPr b="1" sz="1200"/>
            </a:lvl8pPr>
            <a:lvl9pPr indent="-228600" lvl="8" marL="4114800" algn="l">
              <a:spcBef>
                <a:spcPts val="800"/>
              </a:spcBef>
              <a:spcAft>
                <a:spcPts val="0"/>
              </a:spcAft>
              <a:buSzPts val="1200"/>
              <a:buNone/>
              <a:defRPr b="1" sz="1200"/>
            </a:lvl9pPr>
          </a:lstStyle>
          <a:p/>
        </p:txBody>
      </p:sp>
      <p:sp>
        <p:nvSpPr>
          <p:cNvPr id="70" name="Google Shape;70;p6"/>
          <p:cNvSpPr txBox="1"/>
          <p:nvPr>
            <p:ph idx="2" type="body"/>
          </p:nvPr>
        </p:nvSpPr>
        <p:spPr>
          <a:xfrm>
            <a:off x="1941909" y="1911725"/>
            <a:ext cx="3257100" cy="2515500"/>
          </a:xfrm>
          <a:prstGeom prst="rect">
            <a:avLst/>
          </a:prstGeom>
          <a:noFill/>
          <a:ln>
            <a:noFill/>
          </a:ln>
        </p:spPr>
        <p:txBody>
          <a:bodyPr anchorCtr="0" anchor="t" bIns="34275" lIns="68575" spcFirstLastPara="1" rIns="68575" wrap="square" tIns="34275">
            <a:noAutofit/>
          </a:bodyPr>
          <a:lstStyle>
            <a:lvl1pPr indent="-317500" lvl="0" marL="457200" algn="l">
              <a:spcBef>
                <a:spcPts val="800"/>
              </a:spcBef>
              <a:spcAft>
                <a:spcPts val="0"/>
              </a:spcAft>
              <a:buSzPts val="1400"/>
              <a:buChar char="🠶"/>
              <a:defRPr/>
            </a:lvl1pPr>
            <a:lvl2pPr indent="-317500" lvl="1" marL="914400" algn="l">
              <a:spcBef>
                <a:spcPts val="800"/>
              </a:spcBef>
              <a:spcAft>
                <a:spcPts val="0"/>
              </a:spcAft>
              <a:buSzPts val="1400"/>
              <a:buChar char="🠶"/>
              <a:defRPr/>
            </a:lvl2pPr>
            <a:lvl3pPr indent="-317500" lvl="2" marL="1371600" algn="l">
              <a:spcBef>
                <a:spcPts val="800"/>
              </a:spcBef>
              <a:spcAft>
                <a:spcPts val="0"/>
              </a:spcAft>
              <a:buSzPts val="1400"/>
              <a:buChar char="🠶"/>
              <a:defRPr/>
            </a:lvl3pPr>
            <a:lvl4pPr indent="-317500" lvl="3" marL="1828800" algn="l">
              <a:spcBef>
                <a:spcPts val="800"/>
              </a:spcBef>
              <a:spcAft>
                <a:spcPts val="0"/>
              </a:spcAft>
              <a:buSzPts val="1400"/>
              <a:buChar char="🠶"/>
              <a:defRPr/>
            </a:lvl4pPr>
            <a:lvl5pPr indent="-317500" lvl="4" marL="2286000" algn="l">
              <a:spcBef>
                <a:spcPts val="800"/>
              </a:spcBef>
              <a:spcAft>
                <a:spcPts val="0"/>
              </a:spcAft>
              <a:buSzPts val="1400"/>
              <a:buChar char="🠶"/>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0"/>
              </a:spcAft>
              <a:buSzPts val="1400"/>
              <a:buChar char="🠶"/>
              <a:defRPr/>
            </a:lvl9pPr>
          </a:lstStyle>
          <a:p/>
        </p:txBody>
      </p:sp>
      <p:sp>
        <p:nvSpPr>
          <p:cNvPr id="71" name="Google Shape;71;p6"/>
          <p:cNvSpPr txBox="1"/>
          <p:nvPr>
            <p:ph idx="3" type="body"/>
          </p:nvPr>
        </p:nvSpPr>
        <p:spPr>
          <a:xfrm>
            <a:off x="5629972" y="1477106"/>
            <a:ext cx="2999400" cy="432300"/>
          </a:xfrm>
          <a:prstGeom prst="rect">
            <a:avLst/>
          </a:prstGeom>
          <a:noFill/>
          <a:ln>
            <a:noFill/>
          </a:ln>
        </p:spPr>
        <p:txBody>
          <a:bodyPr anchorCtr="0" anchor="b" bIns="34275" lIns="68575" spcFirstLastPara="1" rIns="68575" wrap="square" tIns="34275">
            <a:noAutofit/>
          </a:bodyPr>
          <a:lstStyle>
            <a:lvl1pPr indent="-228600" lvl="0" marL="457200" algn="l">
              <a:spcBef>
                <a:spcPts val="800"/>
              </a:spcBef>
              <a:spcAft>
                <a:spcPts val="0"/>
              </a:spcAft>
              <a:buSzPts val="1800"/>
              <a:buNone/>
              <a:defRPr b="0" sz="1800"/>
            </a:lvl1pPr>
            <a:lvl2pPr indent="-228600" lvl="1" marL="914400" algn="l">
              <a:spcBef>
                <a:spcPts val="800"/>
              </a:spcBef>
              <a:spcAft>
                <a:spcPts val="0"/>
              </a:spcAft>
              <a:buSzPts val="1500"/>
              <a:buNone/>
              <a:defRPr b="1" sz="1500"/>
            </a:lvl2pPr>
            <a:lvl3pPr indent="-228600" lvl="2" marL="1371600" algn="l">
              <a:spcBef>
                <a:spcPts val="800"/>
              </a:spcBef>
              <a:spcAft>
                <a:spcPts val="0"/>
              </a:spcAft>
              <a:buSzPts val="1400"/>
              <a:buNone/>
              <a:defRPr b="1" sz="1400"/>
            </a:lvl3pPr>
            <a:lvl4pPr indent="-228600" lvl="3" marL="1828800" algn="l">
              <a:spcBef>
                <a:spcPts val="800"/>
              </a:spcBef>
              <a:spcAft>
                <a:spcPts val="0"/>
              </a:spcAft>
              <a:buSzPts val="1200"/>
              <a:buNone/>
              <a:defRPr b="1" sz="1200"/>
            </a:lvl4pPr>
            <a:lvl5pPr indent="-228600" lvl="4" marL="2286000" algn="l">
              <a:spcBef>
                <a:spcPts val="800"/>
              </a:spcBef>
              <a:spcAft>
                <a:spcPts val="0"/>
              </a:spcAft>
              <a:buSzPts val="1200"/>
              <a:buNone/>
              <a:defRPr b="1" sz="1200"/>
            </a:lvl5pPr>
            <a:lvl6pPr indent="-228600" lvl="5" marL="2743200" algn="l">
              <a:spcBef>
                <a:spcPts val="800"/>
              </a:spcBef>
              <a:spcAft>
                <a:spcPts val="0"/>
              </a:spcAft>
              <a:buSzPts val="1200"/>
              <a:buNone/>
              <a:defRPr b="1" sz="1200"/>
            </a:lvl6pPr>
            <a:lvl7pPr indent="-228600" lvl="6" marL="3200400" algn="l">
              <a:spcBef>
                <a:spcPts val="800"/>
              </a:spcBef>
              <a:spcAft>
                <a:spcPts val="0"/>
              </a:spcAft>
              <a:buSzPts val="1200"/>
              <a:buNone/>
              <a:defRPr b="1" sz="1200"/>
            </a:lvl7pPr>
            <a:lvl8pPr indent="-228600" lvl="7" marL="3657600" algn="l">
              <a:spcBef>
                <a:spcPts val="800"/>
              </a:spcBef>
              <a:spcAft>
                <a:spcPts val="0"/>
              </a:spcAft>
              <a:buSzPts val="1200"/>
              <a:buNone/>
              <a:defRPr b="1" sz="1200"/>
            </a:lvl8pPr>
            <a:lvl9pPr indent="-228600" lvl="8" marL="4114800" algn="l">
              <a:spcBef>
                <a:spcPts val="800"/>
              </a:spcBef>
              <a:spcAft>
                <a:spcPts val="0"/>
              </a:spcAft>
              <a:buSzPts val="1200"/>
              <a:buNone/>
              <a:defRPr b="1" sz="1200"/>
            </a:lvl9pPr>
          </a:lstStyle>
          <a:p/>
        </p:txBody>
      </p:sp>
      <p:sp>
        <p:nvSpPr>
          <p:cNvPr id="72" name="Google Shape;72;p6"/>
          <p:cNvSpPr txBox="1"/>
          <p:nvPr>
            <p:ph idx="4" type="body"/>
          </p:nvPr>
        </p:nvSpPr>
        <p:spPr>
          <a:xfrm>
            <a:off x="5375218" y="1909304"/>
            <a:ext cx="3254100" cy="2515500"/>
          </a:xfrm>
          <a:prstGeom prst="rect">
            <a:avLst/>
          </a:prstGeom>
          <a:noFill/>
          <a:ln>
            <a:noFill/>
          </a:ln>
        </p:spPr>
        <p:txBody>
          <a:bodyPr anchorCtr="0" anchor="t" bIns="34275" lIns="68575" spcFirstLastPara="1" rIns="68575" wrap="square" tIns="34275">
            <a:noAutofit/>
          </a:bodyPr>
          <a:lstStyle>
            <a:lvl1pPr indent="-317500" lvl="0" marL="457200" algn="l">
              <a:spcBef>
                <a:spcPts val="800"/>
              </a:spcBef>
              <a:spcAft>
                <a:spcPts val="0"/>
              </a:spcAft>
              <a:buSzPts val="1400"/>
              <a:buChar char="🠶"/>
              <a:defRPr/>
            </a:lvl1pPr>
            <a:lvl2pPr indent="-317500" lvl="1" marL="914400" algn="l">
              <a:spcBef>
                <a:spcPts val="800"/>
              </a:spcBef>
              <a:spcAft>
                <a:spcPts val="0"/>
              </a:spcAft>
              <a:buSzPts val="1400"/>
              <a:buChar char="🠶"/>
              <a:defRPr/>
            </a:lvl2pPr>
            <a:lvl3pPr indent="-317500" lvl="2" marL="1371600" algn="l">
              <a:spcBef>
                <a:spcPts val="800"/>
              </a:spcBef>
              <a:spcAft>
                <a:spcPts val="0"/>
              </a:spcAft>
              <a:buSzPts val="1400"/>
              <a:buChar char="🠶"/>
              <a:defRPr/>
            </a:lvl3pPr>
            <a:lvl4pPr indent="-317500" lvl="3" marL="1828800" algn="l">
              <a:spcBef>
                <a:spcPts val="800"/>
              </a:spcBef>
              <a:spcAft>
                <a:spcPts val="0"/>
              </a:spcAft>
              <a:buSzPts val="1400"/>
              <a:buChar char="🠶"/>
              <a:defRPr/>
            </a:lvl4pPr>
            <a:lvl5pPr indent="-317500" lvl="4" marL="2286000" algn="l">
              <a:spcBef>
                <a:spcPts val="800"/>
              </a:spcBef>
              <a:spcAft>
                <a:spcPts val="0"/>
              </a:spcAft>
              <a:buSzPts val="1400"/>
              <a:buChar char="🠶"/>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0"/>
              </a:spcAft>
              <a:buSzPts val="1400"/>
              <a:buChar char="🠶"/>
              <a:defRPr/>
            </a:lvl9pPr>
          </a:lstStyle>
          <a:p/>
        </p:txBody>
      </p:sp>
      <p:sp>
        <p:nvSpPr>
          <p:cNvPr id="73" name="Google Shape;73;p6"/>
          <p:cNvSpPr txBox="1"/>
          <p:nvPr>
            <p:ph idx="10" type="dt"/>
          </p:nvPr>
        </p:nvSpPr>
        <p:spPr>
          <a:xfrm>
            <a:off x="7771209" y="4597828"/>
            <a:ext cx="859800" cy="277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4" name="Google Shape;74;p6"/>
          <p:cNvSpPr txBox="1"/>
          <p:nvPr>
            <p:ph idx="11" type="ftr"/>
          </p:nvPr>
        </p:nvSpPr>
        <p:spPr>
          <a:xfrm>
            <a:off x="1941909" y="4601856"/>
            <a:ext cx="57150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5" name="Google Shape;75;p6"/>
          <p:cNvSpPr/>
          <p:nvPr/>
        </p:nvSpPr>
        <p:spPr>
          <a:xfrm flipH="1" rot="10800000">
            <a:off x="-3142" y="535779"/>
            <a:ext cx="1191397" cy="380475"/>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6" name="Google Shape;76;p6"/>
          <p:cNvSpPr txBox="1"/>
          <p:nvPr>
            <p:ph idx="12" type="sldNum"/>
          </p:nvPr>
        </p:nvSpPr>
        <p:spPr>
          <a:xfrm>
            <a:off x="398859" y="590836"/>
            <a:ext cx="5847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 name="Shape 77"/>
        <p:cNvGrpSpPr/>
        <p:nvPr/>
      </p:nvGrpSpPr>
      <p:grpSpPr>
        <a:xfrm>
          <a:off x="0" y="0"/>
          <a:ext cx="0" cy="0"/>
          <a:chOff x="0" y="0"/>
          <a:chExt cx="0" cy="0"/>
        </a:xfrm>
      </p:grpSpPr>
      <p:sp>
        <p:nvSpPr>
          <p:cNvPr id="78" name="Google Shape;78;p7"/>
          <p:cNvSpPr txBox="1"/>
          <p:nvPr>
            <p:ph type="title"/>
          </p:nvPr>
        </p:nvSpPr>
        <p:spPr>
          <a:xfrm>
            <a:off x="1944693" y="468083"/>
            <a:ext cx="6683700" cy="960600"/>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Clr>
                <a:srgbClr val="262626"/>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7"/>
          <p:cNvSpPr txBox="1"/>
          <p:nvPr>
            <p:ph idx="10" type="dt"/>
          </p:nvPr>
        </p:nvSpPr>
        <p:spPr>
          <a:xfrm>
            <a:off x="7771209" y="4597828"/>
            <a:ext cx="859800" cy="277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0" name="Google Shape;80;p7"/>
          <p:cNvSpPr txBox="1"/>
          <p:nvPr>
            <p:ph idx="11" type="ftr"/>
          </p:nvPr>
        </p:nvSpPr>
        <p:spPr>
          <a:xfrm>
            <a:off x="1941909" y="4601856"/>
            <a:ext cx="57150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1" name="Google Shape;81;p7"/>
          <p:cNvSpPr/>
          <p:nvPr/>
        </p:nvSpPr>
        <p:spPr>
          <a:xfrm flipH="1" rot="10800000">
            <a:off x="-3142" y="535779"/>
            <a:ext cx="1191397" cy="380475"/>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2" name="Google Shape;82;p7"/>
          <p:cNvSpPr txBox="1"/>
          <p:nvPr>
            <p:ph idx="12" type="sldNum"/>
          </p:nvPr>
        </p:nvSpPr>
        <p:spPr>
          <a:xfrm>
            <a:off x="398859" y="590836"/>
            <a:ext cx="5847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3" name="Shape 83"/>
        <p:cNvGrpSpPr/>
        <p:nvPr/>
      </p:nvGrpSpPr>
      <p:grpSpPr>
        <a:xfrm>
          <a:off x="0" y="0"/>
          <a:ext cx="0" cy="0"/>
          <a:chOff x="0" y="0"/>
          <a:chExt cx="0" cy="0"/>
        </a:xfrm>
      </p:grpSpPr>
      <p:sp>
        <p:nvSpPr>
          <p:cNvPr id="84" name="Google Shape;84;p8"/>
          <p:cNvSpPr txBox="1"/>
          <p:nvPr>
            <p:ph idx="10" type="dt"/>
          </p:nvPr>
        </p:nvSpPr>
        <p:spPr>
          <a:xfrm>
            <a:off x="7771209" y="4597828"/>
            <a:ext cx="859800" cy="277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 name="Google Shape;85;p8"/>
          <p:cNvSpPr txBox="1"/>
          <p:nvPr>
            <p:ph idx="11" type="ftr"/>
          </p:nvPr>
        </p:nvSpPr>
        <p:spPr>
          <a:xfrm>
            <a:off x="1941909" y="4601856"/>
            <a:ext cx="57150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6" name="Google Shape;86;p8"/>
          <p:cNvSpPr/>
          <p:nvPr/>
        </p:nvSpPr>
        <p:spPr>
          <a:xfrm flipH="1" rot="10800000">
            <a:off x="-3142" y="535779"/>
            <a:ext cx="1191397" cy="380475"/>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7" name="Google Shape;87;p8"/>
          <p:cNvSpPr txBox="1"/>
          <p:nvPr>
            <p:ph idx="12" type="sldNum"/>
          </p:nvPr>
        </p:nvSpPr>
        <p:spPr>
          <a:xfrm>
            <a:off x="398859" y="590836"/>
            <a:ext cx="5847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8" name="Shape 88"/>
        <p:cNvGrpSpPr/>
        <p:nvPr/>
      </p:nvGrpSpPr>
      <p:grpSpPr>
        <a:xfrm>
          <a:off x="0" y="0"/>
          <a:ext cx="0" cy="0"/>
          <a:chOff x="0" y="0"/>
          <a:chExt cx="0" cy="0"/>
        </a:xfrm>
      </p:grpSpPr>
      <p:sp>
        <p:nvSpPr>
          <p:cNvPr id="89" name="Google Shape;89;p9"/>
          <p:cNvSpPr txBox="1"/>
          <p:nvPr>
            <p:ph type="title"/>
          </p:nvPr>
        </p:nvSpPr>
        <p:spPr>
          <a:xfrm>
            <a:off x="1941909" y="334566"/>
            <a:ext cx="2628900" cy="7323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rgbClr val="262626"/>
              </a:buClr>
              <a:buSzPts val="1500"/>
              <a:buFont typeface="Century Gothic"/>
              <a:buNone/>
              <a:defRPr b="0" sz="15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0" name="Google Shape;90;p9"/>
          <p:cNvSpPr txBox="1"/>
          <p:nvPr>
            <p:ph idx="1" type="body"/>
          </p:nvPr>
        </p:nvSpPr>
        <p:spPr>
          <a:xfrm>
            <a:off x="4742259" y="334566"/>
            <a:ext cx="3886200" cy="4061100"/>
          </a:xfrm>
          <a:prstGeom prst="rect">
            <a:avLst/>
          </a:prstGeom>
          <a:noFill/>
          <a:ln>
            <a:noFill/>
          </a:ln>
        </p:spPr>
        <p:txBody>
          <a:bodyPr anchorCtr="0" anchor="ctr" bIns="34275" lIns="68575" spcFirstLastPara="1" rIns="68575" wrap="square" tIns="34275">
            <a:noAutofit/>
          </a:bodyPr>
          <a:lstStyle>
            <a:lvl1pPr indent="-317500" lvl="0" marL="457200" algn="l">
              <a:spcBef>
                <a:spcPts val="800"/>
              </a:spcBef>
              <a:spcAft>
                <a:spcPts val="0"/>
              </a:spcAft>
              <a:buSzPts val="1400"/>
              <a:buChar char="🠶"/>
              <a:defRPr/>
            </a:lvl1pPr>
            <a:lvl2pPr indent="-317500" lvl="1" marL="914400" algn="l">
              <a:spcBef>
                <a:spcPts val="800"/>
              </a:spcBef>
              <a:spcAft>
                <a:spcPts val="0"/>
              </a:spcAft>
              <a:buSzPts val="1400"/>
              <a:buChar char="🠶"/>
              <a:defRPr/>
            </a:lvl2pPr>
            <a:lvl3pPr indent="-317500" lvl="2" marL="1371600" algn="l">
              <a:spcBef>
                <a:spcPts val="800"/>
              </a:spcBef>
              <a:spcAft>
                <a:spcPts val="0"/>
              </a:spcAft>
              <a:buSzPts val="1400"/>
              <a:buChar char="🠶"/>
              <a:defRPr/>
            </a:lvl3pPr>
            <a:lvl4pPr indent="-317500" lvl="3" marL="1828800" algn="l">
              <a:spcBef>
                <a:spcPts val="800"/>
              </a:spcBef>
              <a:spcAft>
                <a:spcPts val="0"/>
              </a:spcAft>
              <a:buSzPts val="1400"/>
              <a:buChar char="🠶"/>
              <a:defRPr/>
            </a:lvl4pPr>
            <a:lvl5pPr indent="-317500" lvl="4" marL="2286000" algn="l">
              <a:spcBef>
                <a:spcPts val="800"/>
              </a:spcBef>
              <a:spcAft>
                <a:spcPts val="0"/>
              </a:spcAft>
              <a:buSzPts val="1400"/>
              <a:buChar char="🠶"/>
              <a:defRPr/>
            </a:lvl5pPr>
            <a:lvl6pPr indent="-317500" lvl="5" marL="2743200" algn="l">
              <a:spcBef>
                <a:spcPts val="800"/>
              </a:spcBef>
              <a:spcAft>
                <a:spcPts val="0"/>
              </a:spcAft>
              <a:buSzPts val="1400"/>
              <a:buChar char="🠶"/>
              <a:defRPr/>
            </a:lvl6pPr>
            <a:lvl7pPr indent="-317500" lvl="6" marL="3200400" algn="l">
              <a:spcBef>
                <a:spcPts val="800"/>
              </a:spcBef>
              <a:spcAft>
                <a:spcPts val="0"/>
              </a:spcAft>
              <a:buSzPts val="1400"/>
              <a:buChar char="🠶"/>
              <a:defRPr/>
            </a:lvl7pPr>
            <a:lvl8pPr indent="-317500" lvl="7" marL="3657600" algn="l">
              <a:spcBef>
                <a:spcPts val="800"/>
              </a:spcBef>
              <a:spcAft>
                <a:spcPts val="0"/>
              </a:spcAft>
              <a:buSzPts val="1400"/>
              <a:buChar char="🠶"/>
              <a:defRPr/>
            </a:lvl8pPr>
            <a:lvl9pPr indent="-317500" lvl="8" marL="4114800" algn="l">
              <a:spcBef>
                <a:spcPts val="800"/>
              </a:spcBef>
              <a:spcAft>
                <a:spcPts val="0"/>
              </a:spcAft>
              <a:buSzPts val="1400"/>
              <a:buChar char="🠶"/>
              <a:defRPr/>
            </a:lvl9pPr>
          </a:lstStyle>
          <a:p/>
        </p:txBody>
      </p:sp>
      <p:sp>
        <p:nvSpPr>
          <p:cNvPr id="91" name="Google Shape;91;p9"/>
          <p:cNvSpPr txBox="1"/>
          <p:nvPr>
            <p:ph idx="2" type="body"/>
          </p:nvPr>
        </p:nvSpPr>
        <p:spPr>
          <a:xfrm>
            <a:off x="1941909" y="1198960"/>
            <a:ext cx="2628900" cy="3196800"/>
          </a:xfrm>
          <a:prstGeom prst="rect">
            <a:avLst/>
          </a:prstGeom>
          <a:noFill/>
          <a:ln>
            <a:noFill/>
          </a:ln>
        </p:spPr>
        <p:txBody>
          <a:bodyPr anchorCtr="0" anchor="t" bIns="34275" lIns="68575" spcFirstLastPara="1" rIns="68575" wrap="square" tIns="34275">
            <a:noAutofit/>
          </a:bodyPr>
          <a:lstStyle>
            <a:lvl1pPr indent="-228600" lvl="0" marL="457200" algn="l">
              <a:spcBef>
                <a:spcPts val="800"/>
              </a:spcBef>
              <a:spcAft>
                <a:spcPts val="0"/>
              </a:spcAft>
              <a:buSzPts val="1100"/>
              <a:buNone/>
              <a:defRPr sz="1100"/>
            </a:lvl1pPr>
            <a:lvl2pPr indent="-228600" lvl="1" marL="914400" algn="l">
              <a:spcBef>
                <a:spcPts val="800"/>
              </a:spcBef>
              <a:spcAft>
                <a:spcPts val="0"/>
              </a:spcAft>
              <a:buSzPts val="900"/>
              <a:buNone/>
              <a:defRPr sz="900"/>
            </a:lvl2pPr>
            <a:lvl3pPr indent="-228600" lvl="2" marL="1371600" algn="l">
              <a:spcBef>
                <a:spcPts val="800"/>
              </a:spcBef>
              <a:spcAft>
                <a:spcPts val="0"/>
              </a:spcAft>
              <a:buSzPts val="800"/>
              <a:buNone/>
              <a:defRPr sz="800"/>
            </a:lvl3pPr>
            <a:lvl4pPr indent="-228600" lvl="3" marL="1828800" algn="l">
              <a:spcBef>
                <a:spcPts val="800"/>
              </a:spcBef>
              <a:spcAft>
                <a:spcPts val="0"/>
              </a:spcAft>
              <a:buSzPts val="700"/>
              <a:buNone/>
              <a:defRPr sz="700"/>
            </a:lvl4pPr>
            <a:lvl5pPr indent="-228600" lvl="4" marL="2286000" algn="l">
              <a:spcBef>
                <a:spcPts val="800"/>
              </a:spcBef>
              <a:spcAft>
                <a:spcPts val="0"/>
              </a:spcAft>
              <a:buSzPts val="700"/>
              <a:buNone/>
              <a:defRPr sz="700"/>
            </a:lvl5pPr>
            <a:lvl6pPr indent="-228600" lvl="5" marL="2743200" algn="l">
              <a:spcBef>
                <a:spcPts val="800"/>
              </a:spcBef>
              <a:spcAft>
                <a:spcPts val="0"/>
              </a:spcAft>
              <a:buSzPts val="700"/>
              <a:buNone/>
              <a:defRPr sz="700"/>
            </a:lvl6pPr>
            <a:lvl7pPr indent="-228600" lvl="6" marL="3200400" algn="l">
              <a:spcBef>
                <a:spcPts val="800"/>
              </a:spcBef>
              <a:spcAft>
                <a:spcPts val="0"/>
              </a:spcAft>
              <a:buSzPts val="700"/>
              <a:buNone/>
              <a:defRPr sz="700"/>
            </a:lvl7pPr>
            <a:lvl8pPr indent="-228600" lvl="7" marL="3657600" algn="l">
              <a:spcBef>
                <a:spcPts val="800"/>
              </a:spcBef>
              <a:spcAft>
                <a:spcPts val="0"/>
              </a:spcAft>
              <a:buSzPts val="700"/>
              <a:buNone/>
              <a:defRPr sz="700"/>
            </a:lvl8pPr>
            <a:lvl9pPr indent="-228600" lvl="8" marL="4114800" algn="l">
              <a:spcBef>
                <a:spcPts val="800"/>
              </a:spcBef>
              <a:spcAft>
                <a:spcPts val="0"/>
              </a:spcAft>
              <a:buSzPts val="700"/>
              <a:buNone/>
              <a:defRPr sz="700"/>
            </a:lvl9pPr>
          </a:lstStyle>
          <a:p/>
        </p:txBody>
      </p:sp>
      <p:sp>
        <p:nvSpPr>
          <p:cNvPr id="92" name="Google Shape;92;p9"/>
          <p:cNvSpPr txBox="1"/>
          <p:nvPr>
            <p:ph idx="10" type="dt"/>
          </p:nvPr>
        </p:nvSpPr>
        <p:spPr>
          <a:xfrm>
            <a:off x="7771209" y="4597828"/>
            <a:ext cx="859800" cy="277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9"/>
          <p:cNvSpPr txBox="1"/>
          <p:nvPr>
            <p:ph idx="11" type="ftr"/>
          </p:nvPr>
        </p:nvSpPr>
        <p:spPr>
          <a:xfrm>
            <a:off x="1941909" y="4601856"/>
            <a:ext cx="57150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9"/>
          <p:cNvSpPr/>
          <p:nvPr/>
        </p:nvSpPr>
        <p:spPr>
          <a:xfrm flipH="1" rot="10800000">
            <a:off x="-3142" y="535779"/>
            <a:ext cx="1191397" cy="380475"/>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5" name="Google Shape;95;p9"/>
          <p:cNvSpPr txBox="1"/>
          <p:nvPr>
            <p:ph idx="12" type="sldNum"/>
          </p:nvPr>
        </p:nvSpPr>
        <p:spPr>
          <a:xfrm>
            <a:off x="398859" y="590836"/>
            <a:ext cx="5847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6" name="Shape 96"/>
        <p:cNvGrpSpPr/>
        <p:nvPr/>
      </p:nvGrpSpPr>
      <p:grpSpPr>
        <a:xfrm>
          <a:off x="0" y="0"/>
          <a:ext cx="0" cy="0"/>
          <a:chOff x="0" y="0"/>
          <a:chExt cx="0" cy="0"/>
        </a:xfrm>
      </p:grpSpPr>
      <p:sp>
        <p:nvSpPr>
          <p:cNvPr id="97" name="Google Shape;97;p10"/>
          <p:cNvSpPr txBox="1"/>
          <p:nvPr>
            <p:ph type="title"/>
          </p:nvPr>
        </p:nvSpPr>
        <p:spPr>
          <a:xfrm>
            <a:off x="1941910" y="3600450"/>
            <a:ext cx="6686700" cy="4251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rgbClr val="262626"/>
              </a:buClr>
              <a:buSzPts val="1800"/>
              <a:buFont typeface="Century Gothic"/>
              <a:buNone/>
              <a:defRPr b="0" sz="18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10"/>
          <p:cNvSpPr/>
          <p:nvPr>
            <p:ph idx="2" type="pic"/>
          </p:nvPr>
        </p:nvSpPr>
        <p:spPr>
          <a:xfrm>
            <a:off x="1941909" y="476224"/>
            <a:ext cx="6686700" cy="2891100"/>
          </a:xfrm>
          <a:prstGeom prst="rect">
            <a:avLst/>
          </a:prstGeom>
          <a:noFill/>
          <a:ln>
            <a:noFill/>
          </a:ln>
        </p:spPr>
        <p:txBody>
          <a:bodyPr anchorCtr="0" anchor="t" bIns="34275" lIns="68575" spcFirstLastPara="1" rIns="68575" wrap="square" tIns="34275">
            <a:noAutofit/>
          </a:bodyPr>
          <a:lstStyle>
            <a:lvl1pPr lvl="0" marR="0" rtl="0" algn="ctr">
              <a:spcBef>
                <a:spcPts val="800"/>
              </a:spcBef>
              <a:spcAft>
                <a:spcPts val="0"/>
              </a:spcAft>
              <a:buClr>
                <a:schemeClr val="accent1"/>
              </a:buClr>
              <a:buSzPts val="1200"/>
              <a:buFont typeface="Noto Sans Symbols"/>
              <a:buNone/>
              <a:defRPr b="0" i="0" sz="1200" u="none" cap="none" strike="noStrike">
                <a:solidFill>
                  <a:srgbClr val="3F3F3F"/>
                </a:solidFill>
                <a:latin typeface="Century Gothic"/>
                <a:ea typeface="Century Gothic"/>
                <a:cs typeface="Century Gothic"/>
                <a:sym typeface="Century Gothic"/>
              </a:defRPr>
            </a:lvl1pPr>
            <a:lvl2pPr lvl="1" marR="0" rtl="0" algn="l">
              <a:spcBef>
                <a:spcPts val="800"/>
              </a:spcBef>
              <a:spcAft>
                <a:spcPts val="0"/>
              </a:spcAft>
              <a:buClr>
                <a:schemeClr val="accent1"/>
              </a:buClr>
              <a:buSzPts val="1200"/>
              <a:buFont typeface="Noto Sans Symbols"/>
              <a:buNone/>
              <a:defRPr b="0" i="0" sz="1200" u="none" cap="none" strike="noStrike">
                <a:solidFill>
                  <a:srgbClr val="3F3F3F"/>
                </a:solidFill>
                <a:latin typeface="Century Gothic"/>
                <a:ea typeface="Century Gothic"/>
                <a:cs typeface="Century Gothic"/>
                <a:sym typeface="Century Gothic"/>
              </a:defRPr>
            </a:lvl2pPr>
            <a:lvl3pPr lvl="2" marR="0" rtl="0" algn="l">
              <a:spcBef>
                <a:spcPts val="800"/>
              </a:spcBef>
              <a:spcAft>
                <a:spcPts val="0"/>
              </a:spcAft>
              <a:buClr>
                <a:schemeClr val="accent1"/>
              </a:buClr>
              <a:buSzPts val="1200"/>
              <a:buFont typeface="Noto Sans Symbols"/>
              <a:buNone/>
              <a:defRPr b="0" i="0" sz="1200" u="none" cap="none" strike="noStrike">
                <a:solidFill>
                  <a:srgbClr val="3F3F3F"/>
                </a:solidFill>
                <a:latin typeface="Century Gothic"/>
                <a:ea typeface="Century Gothic"/>
                <a:cs typeface="Century Gothic"/>
                <a:sym typeface="Century Gothic"/>
              </a:defRPr>
            </a:lvl3pPr>
            <a:lvl4pPr lvl="3" marR="0" rtl="0" algn="l">
              <a:spcBef>
                <a:spcPts val="800"/>
              </a:spcBef>
              <a:spcAft>
                <a:spcPts val="0"/>
              </a:spcAft>
              <a:buClr>
                <a:schemeClr val="accent1"/>
              </a:buClr>
              <a:buSzPts val="1200"/>
              <a:buFont typeface="Noto Sans Symbols"/>
              <a:buNone/>
              <a:defRPr b="0" i="0" sz="1200" u="none" cap="none" strike="noStrike">
                <a:solidFill>
                  <a:srgbClr val="3F3F3F"/>
                </a:solidFill>
                <a:latin typeface="Century Gothic"/>
                <a:ea typeface="Century Gothic"/>
                <a:cs typeface="Century Gothic"/>
                <a:sym typeface="Century Gothic"/>
              </a:defRPr>
            </a:lvl4pPr>
            <a:lvl5pPr lvl="4" marR="0" rtl="0" algn="l">
              <a:spcBef>
                <a:spcPts val="800"/>
              </a:spcBef>
              <a:spcAft>
                <a:spcPts val="0"/>
              </a:spcAft>
              <a:buClr>
                <a:schemeClr val="accent1"/>
              </a:buClr>
              <a:buSzPts val="1200"/>
              <a:buFont typeface="Noto Sans Symbols"/>
              <a:buNone/>
              <a:defRPr b="0" i="0" sz="1200" u="none" cap="none" strike="noStrike">
                <a:solidFill>
                  <a:srgbClr val="3F3F3F"/>
                </a:solidFill>
                <a:latin typeface="Century Gothic"/>
                <a:ea typeface="Century Gothic"/>
                <a:cs typeface="Century Gothic"/>
                <a:sym typeface="Century Gothic"/>
              </a:defRPr>
            </a:lvl5pPr>
            <a:lvl6pPr lvl="5" marR="0" rtl="0" algn="l">
              <a:spcBef>
                <a:spcPts val="800"/>
              </a:spcBef>
              <a:spcAft>
                <a:spcPts val="0"/>
              </a:spcAft>
              <a:buClr>
                <a:schemeClr val="accent1"/>
              </a:buClr>
              <a:buSzPts val="1200"/>
              <a:buFont typeface="Noto Sans Symbols"/>
              <a:buNone/>
              <a:defRPr b="0" i="0" sz="1200" u="none" cap="none" strike="noStrike">
                <a:solidFill>
                  <a:srgbClr val="3F3F3F"/>
                </a:solidFill>
                <a:latin typeface="Century Gothic"/>
                <a:ea typeface="Century Gothic"/>
                <a:cs typeface="Century Gothic"/>
                <a:sym typeface="Century Gothic"/>
              </a:defRPr>
            </a:lvl6pPr>
            <a:lvl7pPr lvl="6" marR="0" rtl="0" algn="l">
              <a:spcBef>
                <a:spcPts val="800"/>
              </a:spcBef>
              <a:spcAft>
                <a:spcPts val="0"/>
              </a:spcAft>
              <a:buClr>
                <a:schemeClr val="accent1"/>
              </a:buClr>
              <a:buSzPts val="1200"/>
              <a:buFont typeface="Noto Sans Symbols"/>
              <a:buNone/>
              <a:defRPr b="0" i="0" sz="1200" u="none" cap="none" strike="noStrike">
                <a:solidFill>
                  <a:srgbClr val="3F3F3F"/>
                </a:solidFill>
                <a:latin typeface="Century Gothic"/>
                <a:ea typeface="Century Gothic"/>
                <a:cs typeface="Century Gothic"/>
                <a:sym typeface="Century Gothic"/>
              </a:defRPr>
            </a:lvl7pPr>
            <a:lvl8pPr lvl="7" marR="0" rtl="0" algn="l">
              <a:spcBef>
                <a:spcPts val="800"/>
              </a:spcBef>
              <a:spcAft>
                <a:spcPts val="0"/>
              </a:spcAft>
              <a:buClr>
                <a:schemeClr val="accent1"/>
              </a:buClr>
              <a:buSzPts val="1200"/>
              <a:buFont typeface="Noto Sans Symbols"/>
              <a:buNone/>
              <a:defRPr b="0" i="0" sz="1200" u="none" cap="none" strike="noStrike">
                <a:solidFill>
                  <a:srgbClr val="3F3F3F"/>
                </a:solidFill>
                <a:latin typeface="Century Gothic"/>
                <a:ea typeface="Century Gothic"/>
                <a:cs typeface="Century Gothic"/>
                <a:sym typeface="Century Gothic"/>
              </a:defRPr>
            </a:lvl8pPr>
            <a:lvl9pPr lvl="8" marR="0" rtl="0" algn="l">
              <a:spcBef>
                <a:spcPts val="800"/>
              </a:spcBef>
              <a:spcAft>
                <a:spcPts val="0"/>
              </a:spcAft>
              <a:buClr>
                <a:schemeClr val="accent1"/>
              </a:buClr>
              <a:buSzPts val="1200"/>
              <a:buFont typeface="Noto Sans Symbols"/>
              <a:buNone/>
              <a:defRPr b="0" i="0" sz="1200" u="none" cap="none" strike="noStrike">
                <a:solidFill>
                  <a:srgbClr val="3F3F3F"/>
                </a:solidFill>
                <a:latin typeface="Century Gothic"/>
                <a:ea typeface="Century Gothic"/>
                <a:cs typeface="Century Gothic"/>
                <a:sym typeface="Century Gothic"/>
              </a:defRPr>
            </a:lvl9pPr>
          </a:lstStyle>
          <a:p/>
        </p:txBody>
      </p:sp>
      <p:sp>
        <p:nvSpPr>
          <p:cNvPr id="99" name="Google Shape;99;p10"/>
          <p:cNvSpPr txBox="1"/>
          <p:nvPr>
            <p:ph idx="1" type="body"/>
          </p:nvPr>
        </p:nvSpPr>
        <p:spPr>
          <a:xfrm>
            <a:off x="1941910" y="4025503"/>
            <a:ext cx="6686700" cy="370200"/>
          </a:xfrm>
          <a:prstGeom prst="rect">
            <a:avLst/>
          </a:prstGeom>
          <a:noFill/>
          <a:ln>
            <a:noFill/>
          </a:ln>
        </p:spPr>
        <p:txBody>
          <a:bodyPr anchorCtr="0" anchor="t" bIns="34275" lIns="68575" spcFirstLastPara="1" rIns="68575" wrap="square" tIns="34275">
            <a:noAutofit/>
          </a:bodyPr>
          <a:lstStyle>
            <a:lvl1pPr indent="-228600" lvl="0" marL="457200" algn="l">
              <a:spcBef>
                <a:spcPts val="800"/>
              </a:spcBef>
              <a:spcAft>
                <a:spcPts val="0"/>
              </a:spcAft>
              <a:buSzPts val="900"/>
              <a:buNone/>
              <a:defRPr sz="900"/>
            </a:lvl1pPr>
            <a:lvl2pPr indent="-228600" lvl="1" marL="914400" algn="l">
              <a:spcBef>
                <a:spcPts val="800"/>
              </a:spcBef>
              <a:spcAft>
                <a:spcPts val="0"/>
              </a:spcAft>
              <a:buSzPts val="900"/>
              <a:buNone/>
              <a:defRPr sz="900"/>
            </a:lvl2pPr>
            <a:lvl3pPr indent="-228600" lvl="2" marL="1371600" algn="l">
              <a:spcBef>
                <a:spcPts val="800"/>
              </a:spcBef>
              <a:spcAft>
                <a:spcPts val="0"/>
              </a:spcAft>
              <a:buSzPts val="800"/>
              <a:buNone/>
              <a:defRPr sz="800"/>
            </a:lvl3pPr>
            <a:lvl4pPr indent="-228600" lvl="3" marL="1828800" algn="l">
              <a:spcBef>
                <a:spcPts val="800"/>
              </a:spcBef>
              <a:spcAft>
                <a:spcPts val="0"/>
              </a:spcAft>
              <a:buSzPts val="700"/>
              <a:buNone/>
              <a:defRPr sz="700"/>
            </a:lvl4pPr>
            <a:lvl5pPr indent="-228600" lvl="4" marL="2286000" algn="l">
              <a:spcBef>
                <a:spcPts val="800"/>
              </a:spcBef>
              <a:spcAft>
                <a:spcPts val="0"/>
              </a:spcAft>
              <a:buSzPts val="700"/>
              <a:buNone/>
              <a:defRPr sz="700"/>
            </a:lvl5pPr>
            <a:lvl6pPr indent="-228600" lvl="5" marL="2743200" algn="l">
              <a:spcBef>
                <a:spcPts val="800"/>
              </a:spcBef>
              <a:spcAft>
                <a:spcPts val="0"/>
              </a:spcAft>
              <a:buSzPts val="700"/>
              <a:buNone/>
              <a:defRPr sz="700"/>
            </a:lvl6pPr>
            <a:lvl7pPr indent="-228600" lvl="6" marL="3200400" algn="l">
              <a:spcBef>
                <a:spcPts val="800"/>
              </a:spcBef>
              <a:spcAft>
                <a:spcPts val="0"/>
              </a:spcAft>
              <a:buSzPts val="700"/>
              <a:buNone/>
              <a:defRPr sz="700"/>
            </a:lvl7pPr>
            <a:lvl8pPr indent="-228600" lvl="7" marL="3657600" algn="l">
              <a:spcBef>
                <a:spcPts val="800"/>
              </a:spcBef>
              <a:spcAft>
                <a:spcPts val="0"/>
              </a:spcAft>
              <a:buSzPts val="700"/>
              <a:buNone/>
              <a:defRPr sz="700"/>
            </a:lvl8pPr>
            <a:lvl9pPr indent="-228600" lvl="8" marL="4114800" algn="l">
              <a:spcBef>
                <a:spcPts val="800"/>
              </a:spcBef>
              <a:spcAft>
                <a:spcPts val="0"/>
              </a:spcAft>
              <a:buSzPts val="700"/>
              <a:buNone/>
              <a:defRPr sz="700"/>
            </a:lvl9pPr>
          </a:lstStyle>
          <a:p/>
        </p:txBody>
      </p:sp>
      <p:sp>
        <p:nvSpPr>
          <p:cNvPr id="100" name="Google Shape;100;p10"/>
          <p:cNvSpPr txBox="1"/>
          <p:nvPr>
            <p:ph idx="10" type="dt"/>
          </p:nvPr>
        </p:nvSpPr>
        <p:spPr>
          <a:xfrm>
            <a:off x="7771209" y="4597828"/>
            <a:ext cx="859800" cy="277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1" name="Google Shape;101;p10"/>
          <p:cNvSpPr txBox="1"/>
          <p:nvPr>
            <p:ph idx="11" type="ftr"/>
          </p:nvPr>
        </p:nvSpPr>
        <p:spPr>
          <a:xfrm>
            <a:off x="1941909" y="4601856"/>
            <a:ext cx="57150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2" name="Google Shape;102;p10"/>
          <p:cNvSpPr/>
          <p:nvPr/>
        </p:nvSpPr>
        <p:spPr>
          <a:xfrm flipH="1" rot="10800000">
            <a:off x="-3142" y="3683791"/>
            <a:ext cx="1191397" cy="380475"/>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3" name="Google Shape;103;p10"/>
          <p:cNvSpPr txBox="1"/>
          <p:nvPr>
            <p:ph idx="12" type="sldNum"/>
          </p:nvPr>
        </p:nvSpPr>
        <p:spPr>
          <a:xfrm>
            <a:off x="398859" y="3737315"/>
            <a:ext cx="5847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4.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 Type="http://schemas.openxmlformats.org/officeDocument/2006/relationships/image" Target="../media/image1.png"/><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theme" Target="../theme/theme1.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 Type="http://schemas.openxmlformats.org/officeDocument/2006/relationships/image" Target="../media/image3.png"/><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3.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DDE6C3"/>
            </a:gs>
          </a:gsLst>
          <a:path path="circle">
            <a:fillToRect b="100%" r="100%"/>
          </a:path>
          <a:tileRect l="-100%" t="-100%"/>
        </a:gradFill>
      </p:bgPr>
    </p:bg>
    <p:spTree>
      <p:nvGrpSpPr>
        <p:cNvPr id="5" name="Shape 5"/>
        <p:cNvGrpSpPr/>
        <p:nvPr/>
      </p:nvGrpSpPr>
      <p:grpSpPr>
        <a:xfrm>
          <a:off x="0" y="0"/>
          <a:ext cx="0" cy="0"/>
          <a:chOff x="0" y="0"/>
          <a:chExt cx="0" cy="0"/>
        </a:xfrm>
      </p:grpSpPr>
      <p:grpSp>
        <p:nvGrpSpPr>
          <p:cNvPr id="6" name="Google Shape;6;p1"/>
          <p:cNvGrpSpPr/>
          <p:nvPr/>
        </p:nvGrpSpPr>
        <p:grpSpPr>
          <a:xfrm>
            <a:off x="-12" y="171449"/>
            <a:ext cx="2138625" cy="4978942"/>
            <a:chOff x="2487613" y="285750"/>
            <a:chExt cx="2428875" cy="5654676"/>
          </a:xfrm>
        </p:grpSpPr>
        <p:sp>
          <p:nvSpPr>
            <p:cNvPr id="7" name="Google Shape;7;p1"/>
            <p:cNvSpPr/>
            <p:nvPr/>
          </p:nvSpPr>
          <p:spPr>
            <a:xfrm>
              <a:off x="2487613" y="2284413"/>
              <a:ext cx="85725" cy="533400"/>
            </a:xfrm>
            <a:custGeom>
              <a:rect b="b" l="l" r="r" t="t"/>
              <a:pathLst>
                <a:path extrusionOk="0" h="136" w="22">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 name="Google Shape;8;p1"/>
            <p:cNvSpPr/>
            <p:nvPr/>
          </p:nvSpPr>
          <p:spPr>
            <a:xfrm>
              <a:off x="2597151" y="2779713"/>
              <a:ext cx="550863" cy="1978025"/>
            </a:xfrm>
            <a:custGeom>
              <a:rect b="b" l="l" r="r" t="t"/>
              <a:pathLst>
                <a:path extrusionOk="0" h="504" w="14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 name="Google Shape;9;p1"/>
            <p:cNvSpPr/>
            <p:nvPr/>
          </p:nvSpPr>
          <p:spPr>
            <a:xfrm>
              <a:off x="3175001" y="4730750"/>
              <a:ext cx="519113" cy="1209675"/>
            </a:xfrm>
            <a:custGeom>
              <a:rect b="b" l="l" r="r" t="t"/>
              <a:pathLst>
                <a:path extrusionOk="0" h="308" w="132">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 name="Google Shape;10;p1"/>
            <p:cNvSpPr/>
            <p:nvPr/>
          </p:nvSpPr>
          <p:spPr>
            <a:xfrm>
              <a:off x="3305176" y="5630863"/>
              <a:ext cx="146050" cy="309563"/>
            </a:xfrm>
            <a:custGeom>
              <a:rect b="b" l="l" r="r" t="t"/>
              <a:pathLst>
                <a:path extrusionOk="0" h="79" w="37">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 name="Google Shape;11;p1"/>
            <p:cNvSpPr/>
            <p:nvPr/>
          </p:nvSpPr>
          <p:spPr>
            <a:xfrm>
              <a:off x="2573338" y="2817813"/>
              <a:ext cx="700088" cy="2835274"/>
            </a:xfrm>
            <a:custGeom>
              <a:rect b="b" l="l" r="r" t="t"/>
              <a:pathLst>
                <a:path extrusionOk="0" h="722" w="178">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 name="Google Shape;12;p1"/>
            <p:cNvSpPr/>
            <p:nvPr/>
          </p:nvSpPr>
          <p:spPr>
            <a:xfrm>
              <a:off x="2506663" y="285750"/>
              <a:ext cx="90488" cy="2493963"/>
            </a:xfrm>
            <a:custGeom>
              <a:rect b="b" l="l" r="r" t="t"/>
              <a:pathLst>
                <a:path extrusionOk="0" h="635" w="23">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 name="Google Shape;13;p1"/>
            <p:cNvSpPr/>
            <p:nvPr/>
          </p:nvSpPr>
          <p:spPr>
            <a:xfrm>
              <a:off x="2554288" y="2598738"/>
              <a:ext cx="66675" cy="420688"/>
            </a:xfrm>
            <a:custGeom>
              <a:rect b="b" l="l" r="r" t="t"/>
              <a:pathLst>
                <a:path extrusionOk="0" h="107" w="1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 name="Google Shape;14;p1"/>
            <p:cNvSpPr/>
            <p:nvPr/>
          </p:nvSpPr>
          <p:spPr>
            <a:xfrm>
              <a:off x="3143251" y="4757738"/>
              <a:ext cx="161925" cy="873125"/>
            </a:xfrm>
            <a:custGeom>
              <a:rect b="b" l="l" r="r" t="t"/>
              <a:pathLst>
                <a:path extrusionOk="0" h="222" w="41">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 name="Google Shape;15;p1"/>
            <p:cNvSpPr/>
            <p:nvPr/>
          </p:nvSpPr>
          <p:spPr>
            <a:xfrm>
              <a:off x="3148013" y="1282700"/>
              <a:ext cx="1768475" cy="3448051"/>
            </a:xfrm>
            <a:custGeom>
              <a:rect b="b" l="l" r="r" t="t"/>
              <a:pathLst>
                <a:path extrusionOk="0" h="878" w="45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 name="Google Shape;16;p1"/>
            <p:cNvSpPr/>
            <p:nvPr/>
          </p:nvSpPr>
          <p:spPr>
            <a:xfrm>
              <a:off x="3273426" y="5653088"/>
              <a:ext cx="138113" cy="287338"/>
            </a:xfrm>
            <a:custGeom>
              <a:rect b="b" l="l" r="r" t="t"/>
              <a:pathLst>
                <a:path extrusionOk="0" h="73" w="35">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 name="Google Shape;17;p1"/>
            <p:cNvSpPr/>
            <p:nvPr/>
          </p:nvSpPr>
          <p:spPr>
            <a:xfrm>
              <a:off x="3143251" y="4656138"/>
              <a:ext cx="31750" cy="188913"/>
            </a:xfrm>
            <a:custGeom>
              <a:rect b="b" l="l" r="r" t="t"/>
              <a:pathLst>
                <a:path extrusionOk="0" h="48" w="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 name="Google Shape;18;p1"/>
            <p:cNvSpPr/>
            <p:nvPr/>
          </p:nvSpPr>
          <p:spPr>
            <a:xfrm>
              <a:off x="3211513" y="5410200"/>
              <a:ext cx="203200" cy="530225"/>
            </a:xfrm>
            <a:custGeom>
              <a:rect b="b" l="l" r="r" t="t"/>
              <a:pathLst>
                <a:path extrusionOk="0" h="135" w="52">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grpSp>
        <p:nvGrpSpPr>
          <p:cNvPr id="19" name="Google Shape;19;p1"/>
          <p:cNvGrpSpPr/>
          <p:nvPr/>
        </p:nvGrpSpPr>
        <p:grpSpPr>
          <a:xfrm>
            <a:off x="20452" y="-589"/>
            <a:ext cx="1767516" cy="5140556"/>
            <a:chOff x="6627813" y="194833"/>
            <a:chExt cx="1952625" cy="5678918"/>
          </a:xfrm>
        </p:grpSpPr>
        <p:sp>
          <p:nvSpPr>
            <p:cNvPr id="20" name="Google Shape;20;p1"/>
            <p:cNvSpPr/>
            <p:nvPr/>
          </p:nvSpPr>
          <p:spPr>
            <a:xfrm>
              <a:off x="6627813" y="194833"/>
              <a:ext cx="409575" cy="3646489"/>
            </a:xfrm>
            <a:custGeom>
              <a:rect b="b" l="l" r="r" t="t"/>
              <a:pathLst>
                <a:path extrusionOk="0" h="920" w="103">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 name="Google Shape;21;p1"/>
            <p:cNvSpPr/>
            <p:nvPr/>
          </p:nvSpPr>
          <p:spPr>
            <a:xfrm>
              <a:off x="7061201" y="3771900"/>
              <a:ext cx="350838" cy="1309688"/>
            </a:xfrm>
            <a:custGeom>
              <a:rect b="b" l="l" r="r" t="t"/>
              <a:pathLst>
                <a:path extrusionOk="0" h="330" w="88">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 name="Google Shape;22;p1"/>
            <p:cNvSpPr/>
            <p:nvPr/>
          </p:nvSpPr>
          <p:spPr>
            <a:xfrm>
              <a:off x="7439026" y="5053013"/>
              <a:ext cx="357188" cy="820738"/>
            </a:xfrm>
            <a:custGeom>
              <a:rect b="b" l="l" r="r" t="t"/>
              <a:pathLst>
                <a:path extrusionOk="0" h="207" w="9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 name="Google Shape;23;p1"/>
            <p:cNvSpPr/>
            <p:nvPr/>
          </p:nvSpPr>
          <p:spPr>
            <a:xfrm>
              <a:off x="7037388" y="3811588"/>
              <a:ext cx="457200" cy="1852614"/>
            </a:xfrm>
            <a:custGeom>
              <a:rect b="b" l="l" r="r" t="t"/>
              <a:pathLst>
                <a:path extrusionOk="0" h="467" w="115">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 name="Google Shape;24;p1"/>
            <p:cNvSpPr/>
            <p:nvPr/>
          </p:nvSpPr>
          <p:spPr>
            <a:xfrm>
              <a:off x="6992938" y="1263650"/>
              <a:ext cx="144463" cy="2508250"/>
            </a:xfrm>
            <a:custGeom>
              <a:rect b="b" l="l" r="r" t="t"/>
              <a:pathLst>
                <a:path extrusionOk="0" h="633" w="36">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 name="Google Shape;25;p1"/>
            <p:cNvSpPr/>
            <p:nvPr/>
          </p:nvSpPr>
          <p:spPr>
            <a:xfrm>
              <a:off x="7526338" y="5640388"/>
              <a:ext cx="111125" cy="233363"/>
            </a:xfrm>
            <a:custGeom>
              <a:rect b="b" l="l" r="r" t="t"/>
              <a:pathLst>
                <a:path extrusionOk="0" h="59" w="28">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6" name="Google Shape;26;p1"/>
            <p:cNvSpPr/>
            <p:nvPr/>
          </p:nvSpPr>
          <p:spPr>
            <a:xfrm>
              <a:off x="7021513" y="3598863"/>
              <a:ext cx="68263" cy="423863"/>
            </a:xfrm>
            <a:custGeom>
              <a:rect b="b" l="l" r="r" t="t"/>
              <a:pathLst>
                <a:path extrusionOk="0" h="107" w="1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 name="Google Shape;27;p1"/>
            <p:cNvSpPr/>
            <p:nvPr/>
          </p:nvSpPr>
          <p:spPr>
            <a:xfrm>
              <a:off x="7412038" y="2801938"/>
              <a:ext cx="1168400" cy="2251075"/>
            </a:xfrm>
            <a:custGeom>
              <a:rect b="b" l="l" r="r" t="t"/>
              <a:pathLst>
                <a:path extrusionOk="0" h="568" w="294">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 name="Google Shape;28;p1"/>
            <p:cNvSpPr/>
            <p:nvPr/>
          </p:nvSpPr>
          <p:spPr>
            <a:xfrm>
              <a:off x="7494588" y="5664200"/>
              <a:ext cx="100013" cy="209550"/>
            </a:xfrm>
            <a:custGeom>
              <a:rect b="b" l="l" r="r" t="t"/>
              <a:pathLst>
                <a:path extrusionOk="0" h="53" w="25">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 name="Google Shape;29;p1"/>
            <p:cNvSpPr/>
            <p:nvPr/>
          </p:nvSpPr>
          <p:spPr>
            <a:xfrm>
              <a:off x="7412038" y="5081588"/>
              <a:ext cx="114300" cy="558800"/>
            </a:xfrm>
            <a:custGeom>
              <a:rect b="b" l="l" r="r" t="t"/>
              <a:pathLst>
                <a:path extrusionOk="0" h="141" w="29">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 name="Google Shape;30;p1"/>
            <p:cNvSpPr/>
            <p:nvPr/>
          </p:nvSpPr>
          <p:spPr>
            <a:xfrm>
              <a:off x="7412038" y="4978400"/>
              <a:ext cx="31750" cy="188913"/>
            </a:xfrm>
            <a:custGeom>
              <a:rect b="b" l="l" r="r" t="t"/>
              <a:pathLst>
                <a:path extrusionOk="0" h="48" w="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 name="Google Shape;31;p1"/>
            <p:cNvSpPr/>
            <p:nvPr/>
          </p:nvSpPr>
          <p:spPr>
            <a:xfrm>
              <a:off x="7439026" y="5434013"/>
              <a:ext cx="174625" cy="439738"/>
            </a:xfrm>
            <a:custGeom>
              <a:rect b="b" l="l" r="r" t="t"/>
              <a:pathLst>
                <a:path extrusionOk="0" h="111" w="44">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32" name="Google Shape;32;p1"/>
          <p:cNvSpPr/>
          <p:nvPr/>
        </p:nvSpPr>
        <p:spPr>
          <a:xfrm>
            <a:off x="0" y="0"/>
            <a:ext cx="137100" cy="5143500"/>
          </a:xfrm>
          <a:prstGeom prst="rect">
            <a:avLst/>
          </a:prstGeom>
          <a:solidFill>
            <a:schemeClr val="dk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 name="Google Shape;33;p1"/>
          <p:cNvSpPr txBox="1"/>
          <p:nvPr>
            <p:ph type="title"/>
          </p:nvPr>
        </p:nvSpPr>
        <p:spPr>
          <a:xfrm>
            <a:off x="1944693" y="468083"/>
            <a:ext cx="6683700" cy="9606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Clr>
                <a:srgbClr val="262626"/>
              </a:buClr>
              <a:buSzPts val="2700"/>
              <a:buFont typeface="Century Gothic"/>
              <a:buNone/>
              <a:defRPr b="0" i="0" sz="2700" u="none" cap="none" strike="noStrike">
                <a:solidFill>
                  <a:srgbClr val="262626"/>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dk2"/>
                </a:solidFill>
              </a:defRPr>
            </a:lvl2pPr>
            <a:lvl3pPr lvl="2" marR="0" rtl="0" algn="l">
              <a:spcBef>
                <a:spcPts val="0"/>
              </a:spcBef>
              <a:spcAft>
                <a:spcPts val="0"/>
              </a:spcAft>
              <a:buSzPts val="1100"/>
              <a:buNone/>
              <a:defRPr b="0" i="0" sz="1400" u="none" cap="none" strike="noStrike">
                <a:solidFill>
                  <a:schemeClr val="dk2"/>
                </a:solidFill>
              </a:defRPr>
            </a:lvl3pPr>
            <a:lvl4pPr lvl="3" marR="0" rtl="0" algn="l">
              <a:spcBef>
                <a:spcPts val="0"/>
              </a:spcBef>
              <a:spcAft>
                <a:spcPts val="0"/>
              </a:spcAft>
              <a:buSzPts val="1100"/>
              <a:buNone/>
              <a:defRPr b="0" i="0" sz="1400" u="none" cap="none" strike="noStrike">
                <a:solidFill>
                  <a:schemeClr val="dk2"/>
                </a:solidFill>
              </a:defRPr>
            </a:lvl4pPr>
            <a:lvl5pPr lvl="4" marR="0" rtl="0" algn="l">
              <a:spcBef>
                <a:spcPts val="0"/>
              </a:spcBef>
              <a:spcAft>
                <a:spcPts val="0"/>
              </a:spcAft>
              <a:buSzPts val="1100"/>
              <a:buNone/>
              <a:defRPr b="0" i="0" sz="1400" u="none" cap="none" strike="noStrike">
                <a:solidFill>
                  <a:schemeClr val="dk2"/>
                </a:solidFill>
              </a:defRPr>
            </a:lvl5pPr>
            <a:lvl6pPr lvl="5" marR="0" rtl="0" algn="l">
              <a:spcBef>
                <a:spcPts val="0"/>
              </a:spcBef>
              <a:spcAft>
                <a:spcPts val="0"/>
              </a:spcAft>
              <a:buSzPts val="1100"/>
              <a:buNone/>
              <a:defRPr b="0" i="0" sz="1400" u="none" cap="none" strike="noStrike">
                <a:solidFill>
                  <a:schemeClr val="dk2"/>
                </a:solidFill>
              </a:defRPr>
            </a:lvl6pPr>
            <a:lvl7pPr lvl="6" marR="0" rtl="0" algn="l">
              <a:spcBef>
                <a:spcPts val="0"/>
              </a:spcBef>
              <a:spcAft>
                <a:spcPts val="0"/>
              </a:spcAft>
              <a:buSzPts val="1100"/>
              <a:buNone/>
              <a:defRPr b="0" i="0" sz="1400" u="none" cap="none" strike="noStrike">
                <a:solidFill>
                  <a:schemeClr val="dk2"/>
                </a:solidFill>
              </a:defRPr>
            </a:lvl7pPr>
            <a:lvl8pPr lvl="7" marR="0" rtl="0" algn="l">
              <a:spcBef>
                <a:spcPts val="0"/>
              </a:spcBef>
              <a:spcAft>
                <a:spcPts val="0"/>
              </a:spcAft>
              <a:buSzPts val="1100"/>
              <a:buNone/>
              <a:defRPr b="0" i="0" sz="1400" u="none" cap="none" strike="noStrike">
                <a:solidFill>
                  <a:schemeClr val="dk2"/>
                </a:solidFill>
              </a:defRPr>
            </a:lvl8pPr>
            <a:lvl9pPr lvl="8" marR="0" rtl="0" algn="l">
              <a:spcBef>
                <a:spcPts val="0"/>
              </a:spcBef>
              <a:spcAft>
                <a:spcPts val="0"/>
              </a:spcAft>
              <a:buSzPts val="1100"/>
              <a:buNone/>
              <a:defRPr b="0" i="0" sz="1400" u="none" cap="none" strike="noStrike">
                <a:solidFill>
                  <a:schemeClr val="dk2"/>
                </a:solidFill>
              </a:defRPr>
            </a:lvl9pPr>
          </a:lstStyle>
          <a:p/>
        </p:txBody>
      </p:sp>
      <p:sp>
        <p:nvSpPr>
          <p:cNvPr id="34" name="Google Shape;34;p1"/>
          <p:cNvSpPr txBox="1"/>
          <p:nvPr>
            <p:ph idx="1" type="body"/>
          </p:nvPr>
        </p:nvSpPr>
        <p:spPr>
          <a:xfrm>
            <a:off x="1941909" y="1600200"/>
            <a:ext cx="6686700" cy="2914800"/>
          </a:xfrm>
          <a:prstGeom prst="rect">
            <a:avLst/>
          </a:prstGeom>
          <a:noFill/>
          <a:ln>
            <a:noFill/>
          </a:ln>
        </p:spPr>
        <p:txBody>
          <a:bodyPr anchorCtr="0" anchor="t" bIns="34275" lIns="68575" spcFirstLastPara="1" rIns="68575" wrap="square" tIns="34275">
            <a:noAutofit/>
          </a:bodyPr>
          <a:lstStyle>
            <a:lvl1pPr indent="-317500" lvl="0" marL="457200" marR="0" rtl="0" algn="l">
              <a:spcBef>
                <a:spcPts val="800"/>
              </a:spcBef>
              <a:spcAft>
                <a:spcPts val="0"/>
              </a:spcAft>
              <a:buClr>
                <a:schemeClr val="accent1"/>
              </a:buClr>
              <a:buSzPts val="1400"/>
              <a:buFont typeface="Noto Sans Symbols"/>
              <a:buChar char="🠶"/>
              <a:defRPr b="0" i="0" sz="1400" u="none" cap="none" strike="noStrike">
                <a:solidFill>
                  <a:srgbClr val="3F3F3F"/>
                </a:solidFill>
                <a:latin typeface="Century Gothic"/>
                <a:ea typeface="Century Gothic"/>
                <a:cs typeface="Century Gothic"/>
                <a:sym typeface="Century Gothic"/>
              </a:defRPr>
            </a:lvl1pPr>
            <a:lvl2pPr indent="-304800" lvl="1" marL="914400" marR="0" rtl="0" algn="l">
              <a:spcBef>
                <a:spcPts val="8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2pPr>
            <a:lvl3pPr indent="-298450" lvl="2" marL="1371600" marR="0" rtl="0" algn="l">
              <a:spcBef>
                <a:spcPts val="800"/>
              </a:spcBef>
              <a:spcAft>
                <a:spcPts val="0"/>
              </a:spcAft>
              <a:buClr>
                <a:schemeClr val="accent1"/>
              </a:buClr>
              <a:buSzPts val="1100"/>
              <a:buFont typeface="Noto Sans Symbols"/>
              <a:buChar char="🠶"/>
              <a:defRPr b="0" i="0" sz="1100" u="none" cap="none" strike="noStrike">
                <a:solidFill>
                  <a:srgbClr val="3F3F3F"/>
                </a:solidFill>
                <a:latin typeface="Century Gothic"/>
                <a:ea typeface="Century Gothic"/>
                <a:cs typeface="Century Gothic"/>
                <a:sym typeface="Century Gothic"/>
              </a:defRPr>
            </a:lvl3pPr>
            <a:lvl4pPr indent="-285750" lvl="3" marL="1828800" marR="0" rtl="0" algn="l">
              <a:spcBef>
                <a:spcPts val="800"/>
              </a:spcBef>
              <a:spcAft>
                <a:spcPts val="0"/>
              </a:spcAft>
              <a:buClr>
                <a:schemeClr val="accent1"/>
              </a:buClr>
              <a:buSzPts val="900"/>
              <a:buFont typeface="Noto Sans Symbols"/>
              <a:buChar char="🠶"/>
              <a:defRPr b="0" i="0" sz="900" u="none" cap="none" strike="noStrike">
                <a:solidFill>
                  <a:srgbClr val="3F3F3F"/>
                </a:solidFill>
                <a:latin typeface="Century Gothic"/>
                <a:ea typeface="Century Gothic"/>
                <a:cs typeface="Century Gothic"/>
                <a:sym typeface="Century Gothic"/>
              </a:defRPr>
            </a:lvl4pPr>
            <a:lvl5pPr indent="-285750" lvl="4" marL="2286000" marR="0" rtl="0" algn="l">
              <a:spcBef>
                <a:spcPts val="800"/>
              </a:spcBef>
              <a:spcAft>
                <a:spcPts val="0"/>
              </a:spcAft>
              <a:buClr>
                <a:schemeClr val="accent1"/>
              </a:buClr>
              <a:buSzPts val="900"/>
              <a:buFont typeface="Noto Sans Symbols"/>
              <a:buChar char="🠶"/>
              <a:defRPr b="0" i="0" sz="900" u="none" cap="none" strike="noStrike">
                <a:solidFill>
                  <a:srgbClr val="3F3F3F"/>
                </a:solidFill>
                <a:latin typeface="Century Gothic"/>
                <a:ea typeface="Century Gothic"/>
                <a:cs typeface="Century Gothic"/>
                <a:sym typeface="Century Gothic"/>
              </a:defRPr>
            </a:lvl5pPr>
            <a:lvl6pPr indent="-285750" lvl="5" marL="2743200" marR="0" rtl="0" algn="l">
              <a:spcBef>
                <a:spcPts val="800"/>
              </a:spcBef>
              <a:spcAft>
                <a:spcPts val="0"/>
              </a:spcAft>
              <a:buClr>
                <a:schemeClr val="accent1"/>
              </a:buClr>
              <a:buSzPts val="900"/>
              <a:buFont typeface="Noto Sans Symbols"/>
              <a:buChar char="🠶"/>
              <a:defRPr b="0" i="0" sz="900" u="none" cap="none" strike="noStrike">
                <a:solidFill>
                  <a:srgbClr val="3F3F3F"/>
                </a:solidFill>
                <a:latin typeface="Century Gothic"/>
                <a:ea typeface="Century Gothic"/>
                <a:cs typeface="Century Gothic"/>
                <a:sym typeface="Century Gothic"/>
              </a:defRPr>
            </a:lvl6pPr>
            <a:lvl7pPr indent="-285750" lvl="6" marL="3200400" marR="0" rtl="0" algn="l">
              <a:spcBef>
                <a:spcPts val="800"/>
              </a:spcBef>
              <a:spcAft>
                <a:spcPts val="0"/>
              </a:spcAft>
              <a:buClr>
                <a:schemeClr val="accent1"/>
              </a:buClr>
              <a:buSzPts val="900"/>
              <a:buFont typeface="Noto Sans Symbols"/>
              <a:buChar char="🠶"/>
              <a:defRPr b="0" i="0" sz="900" u="none" cap="none" strike="noStrike">
                <a:solidFill>
                  <a:srgbClr val="3F3F3F"/>
                </a:solidFill>
                <a:latin typeface="Century Gothic"/>
                <a:ea typeface="Century Gothic"/>
                <a:cs typeface="Century Gothic"/>
                <a:sym typeface="Century Gothic"/>
              </a:defRPr>
            </a:lvl7pPr>
            <a:lvl8pPr indent="-285750" lvl="7" marL="3657600" marR="0" rtl="0" algn="l">
              <a:spcBef>
                <a:spcPts val="800"/>
              </a:spcBef>
              <a:spcAft>
                <a:spcPts val="0"/>
              </a:spcAft>
              <a:buClr>
                <a:schemeClr val="accent1"/>
              </a:buClr>
              <a:buSzPts val="900"/>
              <a:buFont typeface="Noto Sans Symbols"/>
              <a:buChar char="🠶"/>
              <a:defRPr b="0" i="0" sz="900" u="none" cap="none" strike="noStrike">
                <a:solidFill>
                  <a:srgbClr val="3F3F3F"/>
                </a:solidFill>
                <a:latin typeface="Century Gothic"/>
                <a:ea typeface="Century Gothic"/>
                <a:cs typeface="Century Gothic"/>
                <a:sym typeface="Century Gothic"/>
              </a:defRPr>
            </a:lvl8pPr>
            <a:lvl9pPr indent="-285750" lvl="8" marL="4114800" marR="0" rtl="0" algn="l">
              <a:spcBef>
                <a:spcPts val="800"/>
              </a:spcBef>
              <a:spcAft>
                <a:spcPts val="0"/>
              </a:spcAft>
              <a:buClr>
                <a:schemeClr val="accent1"/>
              </a:buClr>
              <a:buSzPts val="900"/>
              <a:buFont typeface="Noto Sans Symbols"/>
              <a:buChar char="🠶"/>
              <a:defRPr b="0" i="0" sz="900" u="none" cap="none" strike="noStrike">
                <a:solidFill>
                  <a:srgbClr val="3F3F3F"/>
                </a:solidFill>
                <a:latin typeface="Century Gothic"/>
                <a:ea typeface="Century Gothic"/>
                <a:cs typeface="Century Gothic"/>
                <a:sym typeface="Century Gothic"/>
              </a:defRPr>
            </a:lvl9pPr>
          </a:lstStyle>
          <a:p/>
        </p:txBody>
      </p:sp>
      <p:sp>
        <p:nvSpPr>
          <p:cNvPr id="35" name="Google Shape;35;p1"/>
          <p:cNvSpPr txBox="1"/>
          <p:nvPr>
            <p:ph idx="10" type="dt"/>
          </p:nvPr>
        </p:nvSpPr>
        <p:spPr>
          <a:xfrm>
            <a:off x="7771209" y="4597828"/>
            <a:ext cx="859800" cy="277800"/>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0" i="0" sz="7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36" name="Google Shape;36;p1"/>
          <p:cNvSpPr txBox="1"/>
          <p:nvPr>
            <p:ph idx="11" type="ftr"/>
          </p:nvPr>
        </p:nvSpPr>
        <p:spPr>
          <a:xfrm>
            <a:off x="1941909" y="4601856"/>
            <a:ext cx="57150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7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37" name="Google Shape;37;p1"/>
          <p:cNvSpPr txBox="1"/>
          <p:nvPr>
            <p:ph idx="12" type="sldNum"/>
          </p:nvPr>
        </p:nvSpPr>
        <p:spPr>
          <a:xfrm>
            <a:off x="398859" y="590836"/>
            <a:ext cx="5847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500" u="none" cap="none" strike="noStrike">
                <a:solidFill>
                  <a:srgbClr val="FEFFFF"/>
                </a:solidFill>
                <a:latin typeface="Century Gothic"/>
                <a:ea typeface="Century Gothic"/>
                <a:cs typeface="Century Gothic"/>
                <a:sym typeface="Century Gothic"/>
              </a:defRPr>
            </a:lvl1pPr>
            <a:lvl2pPr indent="0" lvl="1" marL="0" marR="0" rtl="0" algn="r">
              <a:spcBef>
                <a:spcPts val="0"/>
              </a:spcBef>
              <a:buNone/>
              <a:defRPr b="0" i="0" sz="1500" u="none" cap="none" strike="noStrike">
                <a:solidFill>
                  <a:srgbClr val="FEFFFF"/>
                </a:solidFill>
                <a:latin typeface="Century Gothic"/>
                <a:ea typeface="Century Gothic"/>
                <a:cs typeface="Century Gothic"/>
                <a:sym typeface="Century Gothic"/>
              </a:defRPr>
            </a:lvl2pPr>
            <a:lvl3pPr indent="0" lvl="2" marL="0" marR="0" rtl="0" algn="r">
              <a:spcBef>
                <a:spcPts val="0"/>
              </a:spcBef>
              <a:buNone/>
              <a:defRPr b="0" i="0" sz="1500" u="none" cap="none" strike="noStrike">
                <a:solidFill>
                  <a:srgbClr val="FEFFFF"/>
                </a:solidFill>
                <a:latin typeface="Century Gothic"/>
                <a:ea typeface="Century Gothic"/>
                <a:cs typeface="Century Gothic"/>
                <a:sym typeface="Century Gothic"/>
              </a:defRPr>
            </a:lvl3pPr>
            <a:lvl4pPr indent="0" lvl="3" marL="0" marR="0" rtl="0" algn="r">
              <a:spcBef>
                <a:spcPts val="0"/>
              </a:spcBef>
              <a:buNone/>
              <a:defRPr b="0" i="0" sz="1500" u="none" cap="none" strike="noStrike">
                <a:solidFill>
                  <a:srgbClr val="FEFFFF"/>
                </a:solidFill>
                <a:latin typeface="Century Gothic"/>
                <a:ea typeface="Century Gothic"/>
                <a:cs typeface="Century Gothic"/>
                <a:sym typeface="Century Gothic"/>
              </a:defRPr>
            </a:lvl4pPr>
            <a:lvl5pPr indent="0" lvl="4" marL="0" marR="0" rtl="0" algn="r">
              <a:spcBef>
                <a:spcPts val="0"/>
              </a:spcBef>
              <a:buNone/>
              <a:defRPr b="0" i="0" sz="1500" u="none" cap="none" strike="noStrike">
                <a:solidFill>
                  <a:srgbClr val="FEFFFF"/>
                </a:solidFill>
                <a:latin typeface="Century Gothic"/>
                <a:ea typeface="Century Gothic"/>
                <a:cs typeface="Century Gothic"/>
                <a:sym typeface="Century Gothic"/>
              </a:defRPr>
            </a:lvl5pPr>
            <a:lvl6pPr indent="0" lvl="5" marL="0" marR="0" rtl="0" algn="r">
              <a:spcBef>
                <a:spcPts val="0"/>
              </a:spcBef>
              <a:buNone/>
              <a:defRPr b="0" i="0" sz="1500" u="none" cap="none" strike="noStrike">
                <a:solidFill>
                  <a:srgbClr val="FEFFFF"/>
                </a:solidFill>
                <a:latin typeface="Century Gothic"/>
                <a:ea typeface="Century Gothic"/>
                <a:cs typeface="Century Gothic"/>
                <a:sym typeface="Century Gothic"/>
              </a:defRPr>
            </a:lvl6pPr>
            <a:lvl7pPr indent="0" lvl="6" marL="0" marR="0" rtl="0" algn="r">
              <a:spcBef>
                <a:spcPts val="0"/>
              </a:spcBef>
              <a:buNone/>
              <a:defRPr b="0" i="0" sz="1500" u="none" cap="none" strike="noStrike">
                <a:solidFill>
                  <a:srgbClr val="FEFFFF"/>
                </a:solidFill>
                <a:latin typeface="Century Gothic"/>
                <a:ea typeface="Century Gothic"/>
                <a:cs typeface="Century Gothic"/>
                <a:sym typeface="Century Gothic"/>
              </a:defRPr>
            </a:lvl7pPr>
            <a:lvl8pPr indent="0" lvl="7" marL="0" marR="0" rtl="0" algn="r">
              <a:spcBef>
                <a:spcPts val="0"/>
              </a:spcBef>
              <a:buNone/>
              <a:defRPr b="0" i="0" sz="1500" u="none" cap="none" strike="noStrike">
                <a:solidFill>
                  <a:srgbClr val="FEFFFF"/>
                </a:solidFill>
                <a:latin typeface="Century Gothic"/>
                <a:ea typeface="Century Gothic"/>
                <a:cs typeface="Century Gothic"/>
                <a:sym typeface="Century Gothic"/>
              </a:defRPr>
            </a:lvl8pPr>
            <a:lvl9pPr indent="0" lvl="8" marL="0" marR="0" rtl="0" algn="r">
              <a:spcBef>
                <a:spcPts val="0"/>
              </a:spcBef>
              <a:buNone/>
              <a:defRPr b="0" i="0" sz="15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vi"/>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60" name="Shape 160"/>
        <p:cNvGrpSpPr/>
        <p:nvPr/>
      </p:nvGrpSpPr>
      <p:grpSpPr>
        <a:xfrm>
          <a:off x="0" y="0"/>
          <a:ext cx="0" cy="0"/>
          <a:chOff x="0" y="0"/>
          <a:chExt cx="0" cy="0"/>
        </a:xfrm>
      </p:grpSpPr>
      <p:sp>
        <p:nvSpPr>
          <p:cNvPr id="161" name="Google Shape;161;p18"/>
          <p:cNvSpPr txBox="1"/>
          <p:nvPr>
            <p:ph type="title"/>
          </p:nvPr>
        </p:nvSpPr>
        <p:spPr>
          <a:xfrm>
            <a:off x="457172" y="734817"/>
            <a:ext cx="8228700" cy="11757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200"/>
              <a:buNone/>
              <a:defRPr b="0" i="0" sz="1500" u="none" cap="none" strike="noStrike"/>
            </a:lvl1pPr>
            <a:lvl2pPr lvl="1" marR="0" rtl="0" algn="l">
              <a:spcBef>
                <a:spcPts val="0"/>
              </a:spcBef>
              <a:spcAft>
                <a:spcPts val="0"/>
              </a:spcAft>
              <a:buSzPts val="1200"/>
              <a:buNone/>
              <a:defRPr b="0" i="0" sz="1500" u="none" cap="none" strike="noStrike"/>
            </a:lvl2pPr>
            <a:lvl3pPr lvl="2" marR="0" rtl="0" algn="l">
              <a:spcBef>
                <a:spcPts val="0"/>
              </a:spcBef>
              <a:spcAft>
                <a:spcPts val="0"/>
              </a:spcAft>
              <a:buSzPts val="1200"/>
              <a:buNone/>
              <a:defRPr b="0" i="0" sz="1500" u="none" cap="none" strike="noStrike"/>
            </a:lvl3pPr>
            <a:lvl4pPr lvl="3" marR="0" rtl="0" algn="l">
              <a:spcBef>
                <a:spcPts val="0"/>
              </a:spcBef>
              <a:spcAft>
                <a:spcPts val="0"/>
              </a:spcAft>
              <a:buSzPts val="1200"/>
              <a:buNone/>
              <a:defRPr b="0" i="0" sz="1500" u="none" cap="none" strike="noStrike"/>
            </a:lvl4pPr>
            <a:lvl5pPr lvl="4" marR="0" rtl="0" algn="l">
              <a:spcBef>
                <a:spcPts val="0"/>
              </a:spcBef>
              <a:spcAft>
                <a:spcPts val="0"/>
              </a:spcAft>
              <a:buSzPts val="1200"/>
              <a:buNone/>
              <a:defRPr b="0" i="0" sz="1500" u="none" cap="none" strike="noStrike"/>
            </a:lvl5pPr>
            <a:lvl6pPr lvl="5" marR="0" rtl="0" algn="l">
              <a:spcBef>
                <a:spcPts val="0"/>
              </a:spcBef>
              <a:spcAft>
                <a:spcPts val="0"/>
              </a:spcAft>
              <a:buSzPts val="1200"/>
              <a:buNone/>
              <a:defRPr b="0" i="0" sz="1500" u="none" cap="none" strike="noStrike"/>
            </a:lvl6pPr>
            <a:lvl7pPr lvl="6" marR="0" rtl="0" algn="l">
              <a:spcBef>
                <a:spcPts val="0"/>
              </a:spcBef>
              <a:spcAft>
                <a:spcPts val="0"/>
              </a:spcAft>
              <a:buSzPts val="1200"/>
              <a:buNone/>
              <a:defRPr b="0" i="0" sz="1500" u="none" cap="none" strike="noStrike"/>
            </a:lvl7pPr>
            <a:lvl8pPr lvl="7" marR="0" rtl="0" algn="l">
              <a:spcBef>
                <a:spcPts val="0"/>
              </a:spcBef>
              <a:spcAft>
                <a:spcPts val="0"/>
              </a:spcAft>
              <a:buSzPts val="1200"/>
              <a:buNone/>
              <a:defRPr b="0" i="0" sz="1500" u="none" cap="none" strike="noStrike"/>
            </a:lvl8pPr>
            <a:lvl9pPr lvl="8" marR="0" rtl="0" algn="l">
              <a:spcBef>
                <a:spcPts val="0"/>
              </a:spcBef>
              <a:spcAft>
                <a:spcPts val="0"/>
              </a:spcAft>
              <a:buSzPts val="1200"/>
              <a:buNone/>
              <a:defRPr b="0" i="0" sz="1500" u="none" cap="none" strike="noStrike"/>
            </a:lvl9pPr>
          </a:lstStyle>
          <a:p/>
        </p:txBody>
      </p:sp>
      <p:sp>
        <p:nvSpPr>
          <p:cNvPr id="162" name="Google Shape;162;p18"/>
          <p:cNvSpPr txBox="1"/>
          <p:nvPr>
            <p:ph idx="1" type="body"/>
          </p:nvPr>
        </p:nvSpPr>
        <p:spPr>
          <a:xfrm>
            <a:off x="457172" y="2155464"/>
            <a:ext cx="8228700" cy="249840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200"/>
              <a:buNone/>
              <a:defRPr b="0" i="0" sz="1500" u="none" cap="none" strike="noStrike"/>
            </a:lvl1pPr>
            <a:lvl2pPr indent="-228600" lvl="1" marL="914400" marR="0" rtl="0" algn="l">
              <a:spcBef>
                <a:spcPts val="0"/>
              </a:spcBef>
              <a:spcAft>
                <a:spcPts val="0"/>
              </a:spcAft>
              <a:buSzPts val="1200"/>
              <a:buNone/>
              <a:defRPr b="0" i="0" sz="1500" u="none" cap="none" strike="noStrike"/>
            </a:lvl2pPr>
            <a:lvl3pPr indent="-228600" lvl="2" marL="1371600" marR="0" rtl="0" algn="l">
              <a:spcBef>
                <a:spcPts val="0"/>
              </a:spcBef>
              <a:spcAft>
                <a:spcPts val="0"/>
              </a:spcAft>
              <a:buSzPts val="1200"/>
              <a:buNone/>
              <a:defRPr b="0" i="0" sz="1500" u="none" cap="none" strike="noStrike"/>
            </a:lvl3pPr>
            <a:lvl4pPr indent="-228600" lvl="3" marL="1828800" marR="0" rtl="0" algn="l">
              <a:spcBef>
                <a:spcPts val="0"/>
              </a:spcBef>
              <a:spcAft>
                <a:spcPts val="0"/>
              </a:spcAft>
              <a:buSzPts val="1200"/>
              <a:buNone/>
              <a:defRPr b="0" i="0" sz="1500" u="none" cap="none" strike="noStrike"/>
            </a:lvl4pPr>
            <a:lvl5pPr indent="-228600" lvl="4" marL="2286000" marR="0" rtl="0" algn="l">
              <a:spcBef>
                <a:spcPts val="0"/>
              </a:spcBef>
              <a:spcAft>
                <a:spcPts val="0"/>
              </a:spcAft>
              <a:buSzPts val="1200"/>
              <a:buNone/>
              <a:defRPr b="0" i="0" sz="1500" u="none" cap="none" strike="noStrike"/>
            </a:lvl5pPr>
            <a:lvl6pPr indent="-228600" lvl="5" marL="2743200" marR="0" rtl="0" algn="l">
              <a:spcBef>
                <a:spcPts val="0"/>
              </a:spcBef>
              <a:spcAft>
                <a:spcPts val="0"/>
              </a:spcAft>
              <a:buSzPts val="1200"/>
              <a:buNone/>
              <a:defRPr b="0" i="0" sz="1500" u="none" cap="none" strike="noStrike"/>
            </a:lvl6pPr>
            <a:lvl7pPr indent="-228600" lvl="6" marL="3200400" marR="0" rtl="0" algn="l">
              <a:spcBef>
                <a:spcPts val="0"/>
              </a:spcBef>
              <a:spcAft>
                <a:spcPts val="0"/>
              </a:spcAft>
              <a:buSzPts val="1200"/>
              <a:buNone/>
              <a:defRPr b="0" i="0" sz="1500" u="none" cap="none" strike="noStrike"/>
            </a:lvl7pPr>
            <a:lvl8pPr indent="-228600" lvl="7" marL="3657600" marR="0" rtl="0" algn="l">
              <a:spcBef>
                <a:spcPts val="0"/>
              </a:spcBef>
              <a:spcAft>
                <a:spcPts val="0"/>
              </a:spcAft>
              <a:buSzPts val="1200"/>
              <a:buNone/>
              <a:defRPr b="0" i="0" sz="1500" u="none" cap="none" strike="noStrike"/>
            </a:lvl8pPr>
            <a:lvl9pPr indent="-228600" lvl="8" marL="4114800" marR="0" rtl="0" algn="l">
              <a:spcBef>
                <a:spcPts val="0"/>
              </a:spcBef>
              <a:spcAft>
                <a:spcPts val="0"/>
              </a:spcAft>
              <a:buSzPts val="1200"/>
              <a:buNone/>
              <a:defRPr b="0" i="0" sz="1500" u="none" cap="none" strike="noStrike"/>
            </a:lvl9pPr>
          </a:lstStyle>
          <a:p/>
        </p:txBody>
      </p:sp>
      <p:sp>
        <p:nvSpPr>
          <p:cNvPr id="163" name="Google Shape;163;p18"/>
          <p:cNvSpPr txBox="1"/>
          <p:nvPr>
            <p:ph idx="10" type="dt"/>
          </p:nvPr>
        </p:nvSpPr>
        <p:spPr>
          <a:xfrm>
            <a:off x="457172" y="4685685"/>
            <a:ext cx="2130300" cy="3543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200"/>
              <a:buNone/>
              <a:defRPr b="0" i="0" sz="1500" u="none" cap="none" strike="noStrike"/>
            </a:lvl1pPr>
            <a:lvl2pPr lvl="1" marR="0" rtl="0" algn="l">
              <a:spcBef>
                <a:spcPts val="0"/>
              </a:spcBef>
              <a:spcAft>
                <a:spcPts val="0"/>
              </a:spcAft>
              <a:buSzPts val="1200"/>
              <a:buNone/>
              <a:defRPr b="0" i="0" sz="1500" u="none" cap="none" strike="noStrike"/>
            </a:lvl2pPr>
            <a:lvl3pPr lvl="2" marR="0" rtl="0" algn="l">
              <a:spcBef>
                <a:spcPts val="0"/>
              </a:spcBef>
              <a:spcAft>
                <a:spcPts val="0"/>
              </a:spcAft>
              <a:buSzPts val="1200"/>
              <a:buNone/>
              <a:defRPr b="0" i="0" sz="1500" u="none" cap="none" strike="noStrike"/>
            </a:lvl3pPr>
            <a:lvl4pPr lvl="3" marR="0" rtl="0" algn="l">
              <a:spcBef>
                <a:spcPts val="0"/>
              </a:spcBef>
              <a:spcAft>
                <a:spcPts val="0"/>
              </a:spcAft>
              <a:buSzPts val="1200"/>
              <a:buNone/>
              <a:defRPr b="0" i="0" sz="1500" u="none" cap="none" strike="noStrike"/>
            </a:lvl4pPr>
            <a:lvl5pPr lvl="4" marR="0" rtl="0" algn="l">
              <a:spcBef>
                <a:spcPts val="0"/>
              </a:spcBef>
              <a:spcAft>
                <a:spcPts val="0"/>
              </a:spcAft>
              <a:buSzPts val="1200"/>
              <a:buNone/>
              <a:defRPr b="0" i="0" sz="1500" u="none" cap="none" strike="noStrike"/>
            </a:lvl5pPr>
            <a:lvl6pPr lvl="5" marR="0" rtl="0" algn="l">
              <a:spcBef>
                <a:spcPts val="0"/>
              </a:spcBef>
              <a:spcAft>
                <a:spcPts val="0"/>
              </a:spcAft>
              <a:buSzPts val="1200"/>
              <a:buNone/>
              <a:defRPr b="0" i="0" sz="1500" u="none" cap="none" strike="noStrike"/>
            </a:lvl6pPr>
            <a:lvl7pPr lvl="6" marR="0" rtl="0" algn="l">
              <a:spcBef>
                <a:spcPts val="0"/>
              </a:spcBef>
              <a:spcAft>
                <a:spcPts val="0"/>
              </a:spcAft>
              <a:buSzPts val="1200"/>
              <a:buNone/>
              <a:defRPr b="0" i="0" sz="1500" u="none" cap="none" strike="noStrike"/>
            </a:lvl7pPr>
            <a:lvl8pPr lvl="7" marR="0" rtl="0" algn="l">
              <a:spcBef>
                <a:spcPts val="0"/>
              </a:spcBef>
              <a:spcAft>
                <a:spcPts val="0"/>
              </a:spcAft>
              <a:buSzPts val="1200"/>
              <a:buNone/>
              <a:defRPr b="0" i="0" sz="1500" u="none" cap="none" strike="noStrike"/>
            </a:lvl8pPr>
            <a:lvl9pPr lvl="8" marR="0" rtl="0" algn="l">
              <a:spcBef>
                <a:spcPts val="0"/>
              </a:spcBef>
              <a:spcAft>
                <a:spcPts val="0"/>
              </a:spcAft>
              <a:buSzPts val="1200"/>
              <a:buNone/>
              <a:defRPr b="0" i="0" sz="1500" u="none" cap="none" strike="noStrike"/>
            </a:lvl9pPr>
          </a:lstStyle>
          <a:p/>
        </p:txBody>
      </p:sp>
      <p:sp>
        <p:nvSpPr>
          <p:cNvPr id="164" name="Google Shape;164;p18"/>
          <p:cNvSpPr txBox="1"/>
          <p:nvPr>
            <p:ph idx="11" type="ftr"/>
          </p:nvPr>
        </p:nvSpPr>
        <p:spPr>
          <a:xfrm>
            <a:off x="3127054" y="4685685"/>
            <a:ext cx="2898000" cy="3543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200"/>
              <a:buNone/>
              <a:defRPr b="0" i="0" sz="1500" u="none" cap="none" strike="noStrike"/>
            </a:lvl1pPr>
            <a:lvl2pPr lvl="1" marR="0" rtl="0" algn="l">
              <a:spcBef>
                <a:spcPts val="0"/>
              </a:spcBef>
              <a:spcAft>
                <a:spcPts val="0"/>
              </a:spcAft>
              <a:buSzPts val="1200"/>
              <a:buNone/>
              <a:defRPr b="0" i="0" sz="1500" u="none" cap="none" strike="noStrike"/>
            </a:lvl2pPr>
            <a:lvl3pPr lvl="2" marR="0" rtl="0" algn="l">
              <a:spcBef>
                <a:spcPts val="0"/>
              </a:spcBef>
              <a:spcAft>
                <a:spcPts val="0"/>
              </a:spcAft>
              <a:buSzPts val="1200"/>
              <a:buNone/>
              <a:defRPr b="0" i="0" sz="1500" u="none" cap="none" strike="noStrike"/>
            </a:lvl3pPr>
            <a:lvl4pPr lvl="3" marR="0" rtl="0" algn="l">
              <a:spcBef>
                <a:spcPts val="0"/>
              </a:spcBef>
              <a:spcAft>
                <a:spcPts val="0"/>
              </a:spcAft>
              <a:buSzPts val="1200"/>
              <a:buNone/>
              <a:defRPr b="0" i="0" sz="1500" u="none" cap="none" strike="noStrike"/>
            </a:lvl4pPr>
            <a:lvl5pPr lvl="4" marR="0" rtl="0" algn="l">
              <a:spcBef>
                <a:spcPts val="0"/>
              </a:spcBef>
              <a:spcAft>
                <a:spcPts val="0"/>
              </a:spcAft>
              <a:buSzPts val="1200"/>
              <a:buNone/>
              <a:defRPr b="0" i="0" sz="1500" u="none" cap="none" strike="noStrike"/>
            </a:lvl5pPr>
            <a:lvl6pPr lvl="5" marR="0" rtl="0" algn="l">
              <a:spcBef>
                <a:spcPts val="0"/>
              </a:spcBef>
              <a:spcAft>
                <a:spcPts val="0"/>
              </a:spcAft>
              <a:buSzPts val="1200"/>
              <a:buNone/>
              <a:defRPr b="0" i="0" sz="1500" u="none" cap="none" strike="noStrike"/>
            </a:lvl6pPr>
            <a:lvl7pPr lvl="6" marR="0" rtl="0" algn="l">
              <a:spcBef>
                <a:spcPts val="0"/>
              </a:spcBef>
              <a:spcAft>
                <a:spcPts val="0"/>
              </a:spcAft>
              <a:buSzPts val="1200"/>
              <a:buNone/>
              <a:defRPr b="0" i="0" sz="1500" u="none" cap="none" strike="noStrike"/>
            </a:lvl7pPr>
            <a:lvl8pPr lvl="7" marR="0" rtl="0" algn="l">
              <a:spcBef>
                <a:spcPts val="0"/>
              </a:spcBef>
              <a:spcAft>
                <a:spcPts val="0"/>
              </a:spcAft>
              <a:buSzPts val="1200"/>
              <a:buNone/>
              <a:defRPr b="0" i="0" sz="1500" u="none" cap="none" strike="noStrike"/>
            </a:lvl8pPr>
            <a:lvl9pPr lvl="8" marR="0" rtl="0" algn="l">
              <a:spcBef>
                <a:spcPts val="0"/>
              </a:spcBef>
              <a:spcAft>
                <a:spcPts val="0"/>
              </a:spcAft>
              <a:buSzPts val="1200"/>
              <a:buNone/>
              <a:defRPr b="0" i="0" sz="1500" u="none" cap="none" strike="noStrike"/>
            </a:lvl9pPr>
          </a:lstStyle>
          <a:p/>
        </p:txBody>
      </p:sp>
      <p:sp>
        <p:nvSpPr>
          <p:cNvPr id="165" name="Google Shape;165;p18"/>
          <p:cNvSpPr txBox="1"/>
          <p:nvPr>
            <p:ph idx="12" type="sldNum"/>
          </p:nvPr>
        </p:nvSpPr>
        <p:spPr>
          <a:xfrm>
            <a:off x="6555842" y="4685685"/>
            <a:ext cx="2130300" cy="3543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i="0" sz="1200" u="none" cap="none" strike="noStrike">
                <a:solidFill>
                  <a:srgbClr val="FFFFFF"/>
                </a:solidFill>
                <a:latin typeface="Times New Roman"/>
                <a:ea typeface="Times New Roman"/>
                <a:cs typeface="Times New Roman"/>
                <a:sym typeface="Times New Roman"/>
              </a:defRPr>
            </a:lvl1pPr>
            <a:lvl2pPr indent="0" lvl="1" marL="0" marR="0" rtl="0" algn="r">
              <a:spcBef>
                <a:spcPts val="0"/>
              </a:spcBef>
              <a:buNone/>
              <a:defRPr b="0" i="0" sz="1200" u="none" cap="none" strike="noStrike">
                <a:solidFill>
                  <a:srgbClr val="FFFFFF"/>
                </a:solidFill>
                <a:latin typeface="Times New Roman"/>
                <a:ea typeface="Times New Roman"/>
                <a:cs typeface="Times New Roman"/>
                <a:sym typeface="Times New Roman"/>
              </a:defRPr>
            </a:lvl2pPr>
            <a:lvl3pPr indent="0" lvl="2" marL="0" marR="0" rtl="0" algn="r">
              <a:spcBef>
                <a:spcPts val="0"/>
              </a:spcBef>
              <a:buNone/>
              <a:defRPr b="0" i="0" sz="1200" u="none" cap="none" strike="noStrike">
                <a:solidFill>
                  <a:srgbClr val="FFFFFF"/>
                </a:solidFill>
                <a:latin typeface="Times New Roman"/>
                <a:ea typeface="Times New Roman"/>
                <a:cs typeface="Times New Roman"/>
                <a:sym typeface="Times New Roman"/>
              </a:defRPr>
            </a:lvl3pPr>
            <a:lvl4pPr indent="0" lvl="3" marL="0" marR="0" rtl="0" algn="r">
              <a:spcBef>
                <a:spcPts val="0"/>
              </a:spcBef>
              <a:buNone/>
              <a:defRPr b="0" i="0" sz="1200" u="none" cap="none" strike="noStrike">
                <a:solidFill>
                  <a:srgbClr val="FFFFFF"/>
                </a:solidFill>
                <a:latin typeface="Times New Roman"/>
                <a:ea typeface="Times New Roman"/>
                <a:cs typeface="Times New Roman"/>
                <a:sym typeface="Times New Roman"/>
              </a:defRPr>
            </a:lvl4pPr>
            <a:lvl5pPr indent="0" lvl="4" marL="0" marR="0" rtl="0" algn="r">
              <a:spcBef>
                <a:spcPts val="0"/>
              </a:spcBef>
              <a:buNone/>
              <a:defRPr b="0" i="0" sz="1200" u="none" cap="none" strike="noStrike">
                <a:solidFill>
                  <a:srgbClr val="FFFFFF"/>
                </a:solidFill>
                <a:latin typeface="Times New Roman"/>
                <a:ea typeface="Times New Roman"/>
                <a:cs typeface="Times New Roman"/>
                <a:sym typeface="Times New Roman"/>
              </a:defRPr>
            </a:lvl5pPr>
            <a:lvl6pPr indent="0" lvl="5" marL="0" marR="0" rtl="0" algn="r">
              <a:spcBef>
                <a:spcPts val="0"/>
              </a:spcBef>
              <a:buNone/>
              <a:defRPr b="0" i="0" sz="1200" u="none" cap="none" strike="noStrike">
                <a:solidFill>
                  <a:srgbClr val="FFFFFF"/>
                </a:solidFill>
                <a:latin typeface="Times New Roman"/>
                <a:ea typeface="Times New Roman"/>
                <a:cs typeface="Times New Roman"/>
                <a:sym typeface="Times New Roman"/>
              </a:defRPr>
            </a:lvl6pPr>
            <a:lvl7pPr indent="0" lvl="6" marL="0" marR="0" rtl="0" algn="r">
              <a:spcBef>
                <a:spcPts val="0"/>
              </a:spcBef>
              <a:buNone/>
              <a:defRPr b="0" i="0" sz="1200" u="none" cap="none" strike="noStrike">
                <a:solidFill>
                  <a:srgbClr val="FFFFFF"/>
                </a:solidFill>
                <a:latin typeface="Times New Roman"/>
                <a:ea typeface="Times New Roman"/>
                <a:cs typeface="Times New Roman"/>
                <a:sym typeface="Times New Roman"/>
              </a:defRPr>
            </a:lvl7pPr>
            <a:lvl8pPr indent="0" lvl="7" marL="0" marR="0" rtl="0" algn="r">
              <a:spcBef>
                <a:spcPts val="0"/>
              </a:spcBef>
              <a:buNone/>
              <a:defRPr b="0" i="0" sz="1200" u="none" cap="none" strike="noStrike">
                <a:solidFill>
                  <a:srgbClr val="FFFFFF"/>
                </a:solidFill>
                <a:latin typeface="Times New Roman"/>
                <a:ea typeface="Times New Roman"/>
                <a:cs typeface="Times New Roman"/>
                <a:sym typeface="Times New Roman"/>
              </a:defRPr>
            </a:lvl8pPr>
            <a:lvl9pPr indent="0" lvl="8" marL="0" marR="0" rtl="0" algn="r">
              <a:spcBef>
                <a:spcPts val="0"/>
              </a:spcBef>
              <a:buNone/>
              <a:defRPr b="0" i="0" sz="1200" u="none" cap="none" strike="noStrike">
                <a:solidFill>
                  <a:srgbClr val="FFFFFF"/>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vi"/>
              <a:t>‹#›</a:t>
            </a:fld>
            <a:endParaRPr/>
          </a:p>
        </p:txBody>
      </p:sp>
    </p:spTree>
  </p:cSld>
  <p:clrMap accent1="accent1" accent2="accent2" accent3="accent3" accent4="accent4" accent5="accent5" accent6="accent6" bg1="lt1" bg2="dk2" tx1="dk1" tx2="lt2" folHlink="folHlink" hlink="hlink"/>
  <p:sldLayoutIdLst>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4" name="Shape 214"/>
        <p:cNvGrpSpPr/>
        <p:nvPr/>
      </p:nvGrpSpPr>
      <p:grpSpPr>
        <a:xfrm>
          <a:off x="0" y="0"/>
          <a:ext cx="0" cy="0"/>
          <a:chOff x="0" y="0"/>
          <a:chExt cx="0" cy="0"/>
        </a:xfrm>
      </p:grpSpPr>
      <p:sp>
        <p:nvSpPr>
          <p:cNvPr id="215" name="Google Shape;215;p31"/>
          <p:cNvSpPr txBox="1"/>
          <p:nvPr>
            <p:ph type="title"/>
          </p:nvPr>
        </p:nvSpPr>
        <p:spPr>
          <a:xfrm>
            <a:off x="457172" y="205014"/>
            <a:ext cx="8228700" cy="8586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200"/>
              <a:buNone/>
              <a:defRPr b="0" i="0" sz="1500" u="none" cap="none" strike="noStrike"/>
            </a:lvl1pPr>
            <a:lvl2pPr lvl="1" marR="0" rtl="0" algn="l">
              <a:spcBef>
                <a:spcPts val="0"/>
              </a:spcBef>
              <a:spcAft>
                <a:spcPts val="0"/>
              </a:spcAft>
              <a:buSzPts val="1200"/>
              <a:buNone/>
              <a:defRPr b="0" i="0" sz="1500" u="none" cap="none" strike="noStrike"/>
            </a:lvl2pPr>
            <a:lvl3pPr lvl="2" marR="0" rtl="0" algn="l">
              <a:spcBef>
                <a:spcPts val="0"/>
              </a:spcBef>
              <a:spcAft>
                <a:spcPts val="0"/>
              </a:spcAft>
              <a:buSzPts val="1200"/>
              <a:buNone/>
              <a:defRPr b="0" i="0" sz="1500" u="none" cap="none" strike="noStrike"/>
            </a:lvl3pPr>
            <a:lvl4pPr lvl="3" marR="0" rtl="0" algn="l">
              <a:spcBef>
                <a:spcPts val="0"/>
              </a:spcBef>
              <a:spcAft>
                <a:spcPts val="0"/>
              </a:spcAft>
              <a:buSzPts val="1200"/>
              <a:buNone/>
              <a:defRPr b="0" i="0" sz="1500" u="none" cap="none" strike="noStrike"/>
            </a:lvl4pPr>
            <a:lvl5pPr lvl="4" marR="0" rtl="0" algn="l">
              <a:spcBef>
                <a:spcPts val="0"/>
              </a:spcBef>
              <a:spcAft>
                <a:spcPts val="0"/>
              </a:spcAft>
              <a:buSzPts val="1200"/>
              <a:buNone/>
              <a:defRPr b="0" i="0" sz="1500" u="none" cap="none" strike="noStrike"/>
            </a:lvl5pPr>
            <a:lvl6pPr lvl="5" marR="0" rtl="0" algn="l">
              <a:spcBef>
                <a:spcPts val="0"/>
              </a:spcBef>
              <a:spcAft>
                <a:spcPts val="0"/>
              </a:spcAft>
              <a:buSzPts val="1200"/>
              <a:buNone/>
              <a:defRPr b="0" i="0" sz="1500" u="none" cap="none" strike="noStrike"/>
            </a:lvl6pPr>
            <a:lvl7pPr lvl="6" marR="0" rtl="0" algn="l">
              <a:spcBef>
                <a:spcPts val="0"/>
              </a:spcBef>
              <a:spcAft>
                <a:spcPts val="0"/>
              </a:spcAft>
              <a:buSzPts val="1200"/>
              <a:buNone/>
              <a:defRPr b="0" i="0" sz="1500" u="none" cap="none" strike="noStrike"/>
            </a:lvl7pPr>
            <a:lvl8pPr lvl="7" marR="0" rtl="0" algn="l">
              <a:spcBef>
                <a:spcPts val="0"/>
              </a:spcBef>
              <a:spcAft>
                <a:spcPts val="0"/>
              </a:spcAft>
              <a:buSzPts val="1200"/>
              <a:buNone/>
              <a:defRPr b="0" i="0" sz="1500" u="none" cap="none" strike="noStrike"/>
            </a:lvl8pPr>
            <a:lvl9pPr lvl="8" marR="0" rtl="0" algn="l">
              <a:spcBef>
                <a:spcPts val="0"/>
              </a:spcBef>
              <a:spcAft>
                <a:spcPts val="0"/>
              </a:spcAft>
              <a:buSzPts val="1200"/>
              <a:buNone/>
              <a:defRPr b="0" i="0" sz="1500" u="none" cap="none" strike="noStrike"/>
            </a:lvl9pPr>
          </a:lstStyle>
          <a:p/>
        </p:txBody>
      </p:sp>
      <p:sp>
        <p:nvSpPr>
          <p:cNvPr id="216" name="Google Shape;216;p31"/>
          <p:cNvSpPr txBox="1"/>
          <p:nvPr>
            <p:ph idx="1" type="body"/>
          </p:nvPr>
        </p:nvSpPr>
        <p:spPr>
          <a:xfrm>
            <a:off x="457172" y="1203631"/>
            <a:ext cx="8228700" cy="298320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200"/>
              <a:buNone/>
              <a:defRPr b="0" i="0" sz="1500" u="none" cap="none" strike="noStrike"/>
            </a:lvl1pPr>
            <a:lvl2pPr indent="-228600" lvl="1" marL="914400" marR="0" rtl="0" algn="l">
              <a:spcBef>
                <a:spcPts val="0"/>
              </a:spcBef>
              <a:spcAft>
                <a:spcPts val="0"/>
              </a:spcAft>
              <a:buSzPts val="1200"/>
              <a:buNone/>
              <a:defRPr b="0" i="0" sz="1500" u="none" cap="none" strike="noStrike"/>
            </a:lvl2pPr>
            <a:lvl3pPr indent="-228600" lvl="2" marL="1371600" marR="0" rtl="0" algn="l">
              <a:spcBef>
                <a:spcPts val="0"/>
              </a:spcBef>
              <a:spcAft>
                <a:spcPts val="0"/>
              </a:spcAft>
              <a:buSzPts val="1200"/>
              <a:buNone/>
              <a:defRPr b="0" i="0" sz="1500" u="none" cap="none" strike="noStrike"/>
            </a:lvl3pPr>
            <a:lvl4pPr indent="-228600" lvl="3" marL="1828800" marR="0" rtl="0" algn="l">
              <a:spcBef>
                <a:spcPts val="0"/>
              </a:spcBef>
              <a:spcAft>
                <a:spcPts val="0"/>
              </a:spcAft>
              <a:buSzPts val="1200"/>
              <a:buNone/>
              <a:defRPr b="0" i="0" sz="1500" u="none" cap="none" strike="noStrike"/>
            </a:lvl4pPr>
            <a:lvl5pPr indent="-228600" lvl="4" marL="2286000" marR="0" rtl="0" algn="l">
              <a:spcBef>
                <a:spcPts val="0"/>
              </a:spcBef>
              <a:spcAft>
                <a:spcPts val="0"/>
              </a:spcAft>
              <a:buSzPts val="1200"/>
              <a:buNone/>
              <a:defRPr b="0" i="0" sz="1500" u="none" cap="none" strike="noStrike"/>
            </a:lvl5pPr>
            <a:lvl6pPr indent="-228600" lvl="5" marL="2743200" marR="0" rtl="0" algn="l">
              <a:spcBef>
                <a:spcPts val="0"/>
              </a:spcBef>
              <a:spcAft>
                <a:spcPts val="0"/>
              </a:spcAft>
              <a:buSzPts val="1200"/>
              <a:buNone/>
              <a:defRPr b="0" i="0" sz="1500" u="none" cap="none" strike="noStrike"/>
            </a:lvl6pPr>
            <a:lvl7pPr indent="-228600" lvl="6" marL="3200400" marR="0" rtl="0" algn="l">
              <a:spcBef>
                <a:spcPts val="0"/>
              </a:spcBef>
              <a:spcAft>
                <a:spcPts val="0"/>
              </a:spcAft>
              <a:buSzPts val="1200"/>
              <a:buNone/>
              <a:defRPr b="0" i="0" sz="1500" u="none" cap="none" strike="noStrike"/>
            </a:lvl7pPr>
            <a:lvl8pPr indent="-228600" lvl="7" marL="3657600" marR="0" rtl="0" algn="l">
              <a:spcBef>
                <a:spcPts val="0"/>
              </a:spcBef>
              <a:spcAft>
                <a:spcPts val="0"/>
              </a:spcAft>
              <a:buSzPts val="1200"/>
              <a:buNone/>
              <a:defRPr b="0" i="0" sz="1500" u="none" cap="none" strike="noStrike"/>
            </a:lvl8pPr>
            <a:lvl9pPr indent="-228600" lvl="8" marL="4114800" marR="0" rtl="0" algn="l">
              <a:spcBef>
                <a:spcPts val="0"/>
              </a:spcBef>
              <a:spcAft>
                <a:spcPts val="0"/>
              </a:spcAft>
              <a:buSzPts val="1200"/>
              <a:buNone/>
              <a:defRPr b="0" i="0" sz="1500" u="none" cap="none" strike="noStrike"/>
            </a:lvl9pPr>
          </a:lstStyle>
          <a:p/>
        </p:txBody>
      </p:sp>
      <p:sp>
        <p:nvSpPr>
          <p:cNvPr id="217" name="Google Shape;217;p31"/>
          <p:cNvSpPr txBox="1"/>
          <p:nvPr>
            <p:ph idx="10" type="dt"/>
          </p:nvPr>
        </p:nvSpPr>
        <p:spPr>
          <a:xfrm>
            <a:off x="457172" y="4685930"/>
            <a:ext cx="2130300" cy="3549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200"/>
              <a:buNone/>
              <a:defRPr b="0" i="0" sz="1500" u="none" cap="none" strike="noStrike"/>
            </a:lvl1pPr>
            <a:lvl2pPr lvl="1" marR="0" rtl="0" algn="l">
              <a:spcBef>
                <a:spcPts val="0"/>
              </a:spcBef>
              <a:spcAft>
                <a:spcPts val="0"/>
              </a:spcAft>
              <a:buSzPts val="1200"/>
              <a:buNone/>
              <a:defRPr b="0" i="0" sz="1500" u="none" cap="none" strike="noStrike"/>
            </a:lvl2pPr>
            <a:lvl3pPr lvl="2" marR="0" rtl="0" algn="l">
              <a:spcBef>
                <a:spcPts val="0"/>
              </a:spcBef>
              <a:spcAft>
                <a:spcPts val="0"/>
              </a:spcAft>
              <a:buSzPts val="1200"/>
              <a:buNone/>
              <a:defRPr b="0" i="0" sz="1500" u="none" cap="none" strike="noStrike"/>
            </a:lvl3pPr>
            <a:lvl4pPr lvl="3" marR="0" rtl="0" algn="l">
              <a:spcBef>
                <a:spcPts val="0"/>
              </a:spcBef>
              <a:spcAft>
                <a:spcPts val="0"/>
              </a:spcAft>
              <a:buSzPts val="1200"/>
              <a:buNone/>
              <a:defRPr b="0" i="0" sz="1500" u="none" cap="none" strike="noStrike"/>
            </a:lvl4pPr>
            <a:lvl5pPr lvl="4" marR="0" rtl="0" algn="l">
              <a:spcBef>
                <a:spcPts val="0"/>
              </a:spcBef>
              <a:spcAft>
                <a:spcPts val="0"/>
              </a:spcAft>
              <a:buSzPts val="1200"/>
              <a:buNone/>
              <a:defRPr b="0" i="0" sz="1500" u="none" cap="none" strike="noStrike"/>
            </a:lvl5pPr>
            <a:lvl6pPr lvl="5" marR="0" rtl="0" algn="l">
              <a:spcBef>
                <a:spcPts val="0"/>
              </a:spcBef>
              <a:spcAft>
                <a:spcPts val="0"/>
              </a:spcAft>
              <a:buSzPts val="1200"/>
              <a:buNone/>
              <a:defRPr b="0" i="0" sz="1500" u="none" cap="none" strike="noStrike"/>
            </a:lvl6pPr>
            <a:lvl7pPr lvl="6" marR="0" rtl="0" algn="l">
              <a:spcBef>
                <a:spcPts val="0"/>
              </a:spcBef>
              <a:spcAft>
                <a:spcPts val="0"/>
              </a:spcAft>
              <a:buSzPts val="1200"/>
              <a:buNone/>
              <a:defRPr b="0" i="0" sz="1500" u="none" cap="none" strike="noStrike"/>
            </a:lvl7pPr>
            <a:lvl8pPr lvl="7" marR="0" rtl="0" algn="l">
              <a:spcBef>
                <a:spcPts val="0"/>
              </a:spcBef>
              <a:spcAft>
                <a:spcPts val="0"/>
              </a:spcAft>
              <a:buSzPts val="1200"/>
              <a:buNone/>
              <a:defRPr b="0" i="0" sz="1500" u="none" cap="none" strike="noStrike"/>
            </a:lvl8pPr>
            <a:lvl9pPr lvl="8" marR="0" rtl="0" algn="l">
              <a:spcBef>
                <a:spcPts val="0"/>
              </a:spcBef>
              <a:spcAft>
                <a:spcPts val="0"/>
              </a:spcAft>
              <a:buSzPts val="1200"/>
              <a:buNone/>
              <a:defRPr b="0" i="0" sz="1500" u="none" cap="none" strike="noStrike"/>
            </a:lvl9pPr>
          </a:lstStyle>
          <a:p/>
        </p:txBody>
      </p:sp>
      <p:sp>
        <p:nvSpPr>
          <p:cNvPr id="218" name="Google Shape;218;p31"/>
          <p:cNvSpPr txBox="1"/>
          <p:nvPr>
            <p:ph idx="11" type="ftr"/>
          </p:nvPr>
        </p:nvSpPr>
        <p:spPr>
          <a:xfrm>
            <a:off x="3127054" y="4685930"/>
            <a:ext cx="2898000" cy="3549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200"/>
              <a:buNone/>
              <a:defRPr b="0" i="0" sz="1500" u="none" cap="none" strike="noStrike"/>
            </a:lvl1pPr>
            <a:lvl2pPr lvl="1" marR="0" rtl="0" algn="l">
              <a:spcBef>
                <a:spcPts val="0"/>
              </a:spcBef>
              <a:spcAft>
                <a:spcPts val="0"/>
              </a:spcAft>
              <a:buSzPts val="1200"/>
              <a:buNone/>
              <a:defRPr b="0" i="0" sz="1500" u="none" cap="none" strike="noStrike"/>
            </a:lvl2pPr>
            <a:lvl3pPr lvl="2" marR="0" rtl="0" algn="l">
              <a:spcBef>
                <a:spcPts val="0"/>
              </a:spcBef>
              <a:spcAft>
                <a:spcPts val="0"/>
              </a:spcAft>
              <a:buSzPts val="1200"/>
              <a:buNone/>
              <a:defRPr b="0" i="0" sz="1500" u="none" cap="none" strike="noStrike"/>
            </a:lvl3pPr>
            <a:lvl4pPr lvl="3" marR="0" rtl="0" algn="l">
              <a:spcBef>
                <a:spcPts val="0"/>
              </a:spcBef>
              <a:spcAft>
                <a:spcPts val="0"/>
              </a:spcAft>
              <a:buSzPts val="1200"/>
              <a:buNone/>
              <a:defRPr b="0" i="0" sz="1500" u="none" cap="none" strike="noStrike"/>
            </a:lvl4pPr>
            <a:lvl5pPr lvl="4" marR="0" rtl="0" algn="l">
              <a:spcBef>
                <a:spcPts val="0"/>
              </a:spcBef>
              <a:spcAft>
                <a:spcPts val="0"/>
              </a:spcAft>
              <a:buSzPts val="1200"/>
              <a:buNone/>
              <a:defRPr b="0" i="0" sz="1500" u="none" cap="none" strike="noStrike"/>
            </a:lvl5pPr>
            <a:lvl6pPr lvl="5" marR="0" rtl="0" algn="l">
              <a:spcBef>
                <a:spcPts val="0"/>
              </a:spcBef>
              <a:spcAft>
                <a:spcPts val="0"/>
              </a:spcAft>
              <a:buSzPts val="1200"/>
              <a:buNone/>
              <a:defRPr b="0" i="0" sz="1500" u="none" cap="none" strike="noStrike"/>
            </a:lvl6pPr>
            <a:lvl7pPr lvl="6" marR="0" rtl="0" algn="l">
              <a:spcBef>
                <a:spcPts val="0"/>
              </a:spcBef>
              <a:spcAft>
                <a:spcPts val="0"/>
              </a:spcAft>
              <a:buSzPts val="1200"/>
              <a:buNone/>
              <a:defRPr b="0" i="0" sz="1500" u="none" cap="none" strike="noStrike"/>
            </a:lvl7pPr>
            <a:lvl8pPr lvl="7" marR="0" rtl="0" algn="l">
              <a:spcBef>
                <a:spcPts val="0"/>
              </a:spcBef>
              <a:spcAft>
                <a:spcPts val="0"/>
              </a:spcAft>
              <a:buSzPts val="1200"/>
              <a:buNone/>
              <a:defRPr b="0" i="0" sz="1500" u="none" cap="none" strike="noStrike"/>
            </a:lvl8pPr>
            <a:lvl9pPr lvl="8" marR="0" rtl="0" algn="l">
              <a:spcBef>
                <a:spcPts val="0"/>
              </a:spcBef>
              <a:spcAft>
                <a:spcPts val="0"/>
              </a:spcAft>
              <a:buSzPts val="1200"/>
              <a:buNone/>
              <a:defRPr b="0" i="0" sz="1500" u="none" cap="none" strike="noStrike"/>
            </a:lvl9pPr>
          </a:lstStyle>
          <a:p/>
        </p:txBody>
      </p:sp>
      <p:sp>
        <p:nvSpPr>
          <p:cNvPr id="219" name="Google Shape;219;p31"/>
          <p:cNvSpPr txBox="1"/>
          <p:nvPr>
            <p:ph idx="12" type="sldNum"/>
          </p:nvPr>
        </p:nvSpPr>
        <p:spPr>
          <a:xfrm>
            <a:off x="6555842" y="4685930"/>
            <a:ext cx="2130300" cy="3549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i="0" sz="1200" u="none" cap="none" strike="noStrike">
                <a:latin typeface="Times New Roman"/>
                <a:ea typeface="Times New Roman"/>
                <a:cs typeface="Times New Roman"/>
                <a:sym typeface="Times New Roman"/>
              </a:defRPr>
            </a:lvl1pPr>
            <a:lvl2pPr indent="0" lvl="1" marL="0" marR="0" rtl="0" algn="r">
              <a:spcBef>
                <a:spcPts val="0"/>
              </a:spcBef>
              <a:buNone/>
              <a:defRPr b="0" i="0" sz="1200" u="none" cap="none" strike="noStrike">
                <a:latin typeface="Times New Roman"/>
                <a:ea typeface="Times New Roman"/>
                <a:cs typeface="Times New Roman"/>
                <a:sym typeface="Times New Roman"/>
              </a:defRPr>
            </a:lvl2pPr>
            <a:lvl3pPr indent="0" lvl="2" marL="0" marR="0" rtl="0" algn="r">
              <a:spcBef>
                <a:spcPts val="0"/>
              </a:spcBef>
              <a:buNone/>
              <a:defRPr b="0" i="0" sz="1200" u="none" cap="none" strike="noStrike">
                <a:latin typeface="Times New Roman"/>
                <a:ea typeface="Times New Roman"/>
                <a:cs typeface="Times New Roman"/>
                <a:sym typeface="Times New Roman"/>
              </a:defRPr>
            </a:lvl3pPr>
            <a:lvl4pPr indent="0" lvl="3" marL="0" marR="0" rtl="0" algn="r">
              <a:spcBef>
                <a:spcPts val="0"/>
              </a:spcBef>
              <a:buNone/>
              <a:defRPr b="0" i="0" sz="1200" u="none" cap="none" strike="noStrike">
                <a:latin typeface="Times New Roman"/>
                <a:ea typeface="Times New Roman"/>
                <a:cs typeface="Times New Roman"/>
                <a:sym typeface="Times New Roman"/>
              </a:defRPr>
            </a:lvl4pPr>
            <a:lvl5pPr indent="0" lvl="4" marL="0" marR="0" rtl="0" algn="r">
              <a:spcBef>
                <a:spcPts val="0"/>
              </a:spcBef>
              <a:buNone/>
              <a:defRPr b="0" i="0" sz="1200" u="none" cap="none" strike="noStrike">
                <a:latin typeface="Times New Roman"/>
                <a:ea typeface="Times New Roman"/>
                <a:cs typeface="Times New Roman"/>
                <a:sym typeface="Times New Roman"/>
              </a:defRPr>
            </a:lvl5pPr>
            <a:lvl6pPr indent="0" lvl="5" marL="0" marR="0" rtl="0" algn="r">
              <a:spcBef>
                <a:spcPts val="0"/>
              </a:spcBef>
              <a:buNone/>
              <a:defRPr b="0" i="0" sz="1200" u="none" cap="none" strike="noStrike">
                <a:latin typeface="Times New Roman"/>
                <a:ea typeface="Times New Roman"/>
                <a:cs typeface="Times New Roman"/>
                <a:sym typeface="Times New Roman"/>
              </a:defRPr>
            </a:lvl6pPr>
            <a:lvl7pPr indent="0" lvl="6" marL="0" marR="0" rtl="0" algn="r">
              <a:spcBef>
                <a:spcPts val="0"/>
              </a:spcBef>
              <a:buNone/>
              <a:defRPr b="0" i="0" sz="1200" u="none" cap="none" strike="noStrike">
                <a:latin typeface="Times New Roman"/>
                <a:ea typeface="Times New Roman"/>
                <a:cs typeface="Times New Roman"/>
                <a:sym typeface="Times New Roman"/>
              </a:defRPr>
            </a:lvl7pPr>
            <a:lvl8pPr indent="0" lvl="7" marL="0" marR="0" rtl="0" algn="r">
              <a:spcBef>
                <a:spcPts val="0"/>
              </a:spcBef>
              <a:buNone/>
              <a:defRPr b="0" i="0" sz="1200" u="none" cap="none" strike="noStrike">
                <a:latin typeface="Times New Roman"/>
                <a:ea typeface="Times New Roman"/>
                <a:cs typeface="Times New Roman"/>
                <a:sym typeface="Times New Roman"/>
              </a:defRPr>
            </a:lvl8pPr>
            <a:lvl9pPr indent="0" lvl="8" marL="0" marR="0" rtl="0" algn="r">
              <a:spcBef>
                <a:spcPts val="0"/>
              </a:spcBef>
              <a:buNone/>
              <a:defRPr b="0" i="0" sz="1200" u="none" cap="none" strike="noStrike">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vi"/>
              <a:t>‹#›</a:t>
            </a:fld>
            <a:endParaRPr/>
          </a:p>
        </p:txBody>
      </p:sp>
    </p:spTree>
  </p:cSld>
  <p:clrMap accent1="accent1" accent2="accent2" accent3="accent3" accent4="accent4" accent5="accent5" accent6="accent6" bg1="lt1" bg2="dk2" tx1="dk1" tx2="lt2" folHlink="folHlink" hlink="hlink"/>
  <p:sldLayoutIdLst>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4"/>
          <p:cNvSpPr txBox="1"/>
          <p:nvPr/>
        </p:nvSpPr>
        <p:spPr>
          <a:xfrm>
            <a:off x="397425" y="2849275"/>
            <a:ext cx="8228700" cy="165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SzPts val="1100"/>
              <a:buNone/>
            </a:pPr>
            <a:r>
              <a:rPr lang="vi" sz="4900">
                <a:solidFill>
                  <a:srgbClr val="FFFFFF"/>
                </a:solidFill>
                <a:latin typeface="Times New Roman"/>
                <a:ea typeface="Times New Roman"/>
                <a:cs typeface="Times New Roman"/>
                <a:sym typeface="Times New Roman"/>
              </a:rPr>
              <a:t>XÂY DỰNG ỨNG DỤNG NGHE NHẠC TRÊN </a:t>
            </a:r>
            <a:endParaRPr sz="4900">
              <a:solidFill>
                <a:srgbClr val="FFFFFF"/>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100"/>
              <a:buFont typeface="Arial"/>
              <a:buNone/>
            </a:pPr>
            <a:r>
              <a:rPr lang="vi" sz="4900">
                <a:solidFill>
                  <a:srgbClr val="FFFFFF"/>
                </a:solidFill>
                <a:latin typeface="Times New Roman"/>
                <a:ea typeface="Times New Roman"/>
                <a:cs typeface="Times New Roman"/>
                <a:sym typeface="Times New Roman"/>
              </a:rPr>
              <a:t>NỀN TẢNG ANDROID</a:t>
            </a:r>
            <a:endParaRPr sz="4900">
              <a:solidFill>
                <a:srgbClr val="FFFFFF"/>
              </a:solidFill>
              <a:latin typeface="Times New Roman"/>
              <a:ea typeface="Times New Roman"/>
              <a:cs typeface="Times New Roman"/>
              <a:sym typeface="Times New Roman"/>
            </a:endParaRPr>
          </a:p>
          <a:p>
            <a:pPr indent="0" lvl="0" marL="0" marR="0" rtl="0" algn="ctr">
              <a:spcBef>
                <a:spcPts val="0"/>
              </a:spcBef>
              <a:spcAft>
                <a:spcPts val="0"/>
              </a:spcAft>
              <a:buClr>
                <a:schemeClr val="dk1"/>
              </a:buClr>
              <a:buSzPts val="1100"/>
              <a:buFont typeface="Arial"/>
              <a:buNone/>
            </a:pPr>
            <a:r>
              <a:t/>
            </a:r>
            <a:endParaRPr sz="4900">
              <a:solidFill>
                <a:srgbClr val="FFFFFF"/>
              </a:solidFill>
              <a:latin typeface="Times New Roman"/>
              <a:ea typeface="Times New Roman"/>
              <a:cs typeface="Times New Roman"/>
              <a:sym typeface="Times New Roman"/>
            </a:endParaRPr>
          </a:p>
          <a:p>
            <a:pPr indent="0" lvl="0" marL="0" marR="0" rtl="0" algn="ctr">
              <a:spcBef>
                <a:spcPts val="0"/>
              </a:spcBef>
              <a:spcAft>
                <a:spcPts val="0"/>
              </a:spcAft>
              <a:buNone/>
            </a:pPr>
            <a:r>
              <a:t/>
            </a:r>
            <a:endParaRPr sz="4900">
              <a:solidFill>
                <a:srgbClr val="FFFFFF"/>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3"/>
          <p:cNvSpPr txBox="1"/>
          <p:nvPr/>
        </p:nvSpPr>
        <p:spPr>
          <a:xfrm>
            <a:off x="457172" y="205014"/>
            <a:ext cx="8228700" cy="858600"/>
          </a:xfrm>
          <a:prstGeom prst="rect">
            <a:avLst/>
          </a:prstGeom>
          <a:noFill/>
          <a:ln>
            <a:noFill/>
          </a:ln>
        </p:spPr>
        <p:txBody>
          <a:bodyPr anchorCtr="0" anchor="ctr" bIns="0" lIns="0" spcFirstLastPara="1" rIns="0" wrap="square" tIns="0">
            <a:noAutofit/>
          </a:bodyPr>
          <a:lstStyle/>
          <a:p>
            <a:pPr indent="0" lvl="0" marL="0" rtl="0" algn="ctr">
              <a:lnSpc>
                <a:spcPct val="150000"/>
              </a:lnSpc>
              <a:spcBef>
                <a:spcPts val="2400"/>
              </a:spcBef>
              <a:spcAft>
                <a:spcPts val="600"/>
              </a:spcAft>
              <a:buClr>
                <a:schemeClr val="dk1"/>
              </a:buClr>
              <a:buSzPts val="1100"/>
              <a:buFont typeface="Arial"/>
              <a:buNone/>
            </a:pPr>
            <a:r>
              <a:rPr b="1" lang="vi" sz="3000">
                <a:solidFill>
                  <a:schemeClr val="dk1"/>
                </a:solidFill>
                <a:latin typeface="Times New Roman"/>
                <a:ea typeface="Times New Roman"/>
                <a:cs typeface="Times New Roman"/>
                <a:sym typeface="Times New Roman"/>
              </a:rPr>
              <a:t>Cấu hình server</a:t>
            </a:r>
            <a:endParaRPr b="1" i="0" sz="3000" u="none" cap="none" strike="noStrike"/>
          </a:p>
        </p:txBody>
      </p:sp>
      <p:sp>
        <p:nvSpPr>
          <p:cNvPr id="331" name="Google Shape;331;p53"/>
          <p:cNvSpPr txBox="1"/>
          <p:nvPr/>
        </p:nvSpPr>
        <p:spPr>
          <a:xfrm>
            <a:off x="1366550" y="1190275"/>
            <a:ext cx="6472200" cy="2996400"/>
          </a:xfrm>
          <a:prstGeom prst="rect">
            <a:avLst/>
          </a:prstGeom>
          <a:noFill/>
          <a:ln>
            <a:noFill/>
          </a:ln>
        </p:spPr>
        <p:txBody>
          <a:bodyPr anchorCtr="0" anchor="t" bIns="0" lIns="0" spcFirstLastPara="1" rIns="0" wrap="square" tIns="0">
            <a:noAutofit/>
          </a:bodyPr>
          <a:lstStyle/>
          <a:p>
            <a:pPr indent="457200" lvl="0" marL="0" rtl="0" algn="just">
              <a:lnSpc>
                <a:spcPct val="115000"/>
              </a:lnSpc>
              <a:spcBef>
                <a:spcPts val="0"/>
              </a:spcBef>
              <a:spcAft>
                <a:spcPts val="0"/>
              </a:spcAft>
              <a:buClr>
                <a:schemeClr val="dk1"/>
              </a:buClr>
              <a:buSzPts val="1100"/>
              <a:buFont typeface="Arial"/>
              <a:buNone/>
            </a:pPr>
            <a:r>
              <a:t/>
            </a:r>
            <a:endParaRPr sz="1600">
              <a:solidFill>
                <a:schemeClr val="dk1"/>
              </a:solidFill>
              <a:latin typeface="Times New Roman"/>
              <a:ea typeface="Times New Roman"/>
              <a:cs typeface="Times New Roman"/>
              <a:sym typeface="Times New Roman"/>
            </a:endParaRPr>
          </a:p>
        </p:txBody>
      </p:sp>
      <p:pic>
        <p:nvPicPr>
          <p:cNvPr id="332" name="Google Shape;332;p53"/>
          <p:cNvPicPr preferRelativeResize="0"/>
          <p:nvPr/>
        </p:nvPicPr>
        <p:blipFill>
          <a:blip r:embed="rId3">
            <a:alphaModFix/>
          </a:blip>
          <a:stretch>
            <a:fillRect/>
          </a:stretch>
        </p:blipFill>
        <p:spPr>
          <a:xfrm>
            <a:off x="1265000" y="1250750"/>
            <a:ext cx="6675300" cy="2935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4"/>
          <p:cNvSpPr txBox="1"/>
          <p:nvPr/>
        </p:nvSpPr>
        <p:spPr>
          <a:xfrm>
            <a:off x="457172" y="205014"/>
            <a:ext cx="8228700" cy="858600"/>
          </a:xfrm>
          <a:prstGeom prst="rect">
            <a:avLst/>
          </a:prstGeom>
          <a:noFill/>
          <a:ln>
            <a:noFill/>
          </a:ln>
        </p:spPr>
        <p:txBody>
          <a:bodyPr anchorCtr="0" anchor="ctr" bIns="0" lIns="0" spcFirstLastPara="1" rIns="0" wrap="square" tIns="0">
            <a:noAutofit/>
          </a:bodyPr>
          <a:lstStyle/>
          <a:p>
            <a:pPr indent="0" lvl="0" marL="0" rtl="0" algn="ctr">
              <a:lnSpc>
                <a:spcPct val="150000"/>
              </a:lnSpc>
              <a:spcBef>
                <a:spcPts val="2400"/>
              </a:spcBef>
              <a:spcAft>
                <a:spcPts val="600"/>
              </a:spcAft>
              <a:buSzPts val="1100"/>
              <a:buNone/>
            </a:pPr>
            <a:r>
              <a:rPr b="1" lang="vi" sz="3000">
                <a:solidFill>
                  <a:schemeClr val="dk1"/>
                </a:solidFill>
                <a:latin typeface="Times New Roman"/>
                <a:ea typeface="Times New Roman"/>
                <a:cs typeface="Times New Roman"/>
                <a:sym typeface="Times New Roman"/>
              </a:rPr>
              <a:t>Thiết kế cơ sở dữ liệu</a:t>
            </a:r>
            <a:endParaRPr b="1" i="0" sz="3000" u="none" cap="none" strike="noStrike"/>
          </a:p>
        </p:txBody>
      </p:sp>
      <p:sp>
        <p:nvSpPr>
          <p:cNvPr id="338" name="Google Shape;338;p54"/>
          <p:cNvSpPr txBox="1"/>
          <p:nvPr/>
        </p:nvSpPr>
        <p:spPr>
          <a:xfrm>
            <a:off x="457172" y="1203631"/>
            <a:ext cx="8228700" cy="2983200"/>
          </a:xfrm>
          <a:prstGeom prst="rect">
            <a:avLst/>
          </a:prstGeom>
          <a:noFill/>
          <a:ln>
            <a:noFill/>
          </a:ln>
        </p:spPr>
        <p:txBody>
          <a:bodyPr anchorCtr="0" anchor="t" bIns="0" lIns="0" spcFirstLastPara="1" rIns="0" wrap="square" tIns="0">
            <a:noAutofit/>
          </a:bodyPr>
          <a:lstStyle/>
          <a:p>
            <a:pPr indent="0" lvl="0" marL="457200" rtl="0" algn="l">
              <a:lnSpc>
                <a:spcPct val="150000"/>
              </a:lnSpc>
              <a:spcBef>
                <a:spcPts val="2400"/>
              </a:spcBef>
              <a:spcAft>
                <a:spcPts val="600"/>
              </a:spcAft>
              <a:buNone/>
            </a:pPr>
            <a:r>
              <a:t/>
            </a:r>
            <a:endParaRPr b="1">
              <a:solidFill>
                <a:schemeClr val="dk1"/>
              </a:solidFill>
              <a:latin typeface="Times New Roman"/>
              <a:ea typeface="Times New Roman"/>
              <a:cs typeface="Times New Roman"/>
              <a:sym typeface="Times New Roman"/>
            </a:endParaRPr>
          </a:p>
        </p:txBody>
      </p:sp>
      <p:pic>
        <p:nvPicPr>
          <p:cNvPr id="339" name="Google Shape;339;p54"/>
          <p:cNvPicPr preferRelativeResize="0"/>
          <p:nvPr/>
        </p:nvPicPr>
        <p:blipFill>
          <a:blip r:embed="rId3">
            <a:alphaModFix/>
          </a:blip>
          <a:stretch>
            <a:fillRect/>
          </a:stretch>
        </p:blipFill>
        <p:spPr>
          <a:xfrm>
            <a:off x="1848975" y="1203625"/>
            <a:ext cx="5684401" cy="3395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5"/>
          <p:cNvSpPr txBox="1"/>
          <p:nvPr/>
        </p:nvSpPr>
        <p:spPr>
          <a:xfrm>
            <a:off x="457172" y="205014"/>
            <a:ext cx="8228700" cy="858600"/>
          </a:xfrm>
          <a:prstGeom prst="rect">
            <a:avLst/>
          </a:prstGeom>
          <a:noFill/>
          <a:ln>
            <a:noFill/>
          </a:ln>
        </p:spPr>
        <p:txBody>
          <a:bodyPr anchorCtr="0" anchor="ctr" bIns="0" lIns="0" spcFirstLastPara="1" rIns="0" wrap="square" tIns="0">
            <a:noAutofit/>
          </a:bodyPr>
          <a:lstStyle/>
          <a:p>
            <a:pPr indent="0" lvl="0" marL="0" rtl="0" algn="ctr">
              <a:lnSpc>
                <a:spcPct val="150000"/>
              </a:lnSpc>
              <a:spcBef>
                <a:spcPts val="2400"/>
              </a:spcBef>
              <a:spcAft>
                <a:spcPts val="600"/>
              </a:spcAft>
              <a:buSzPts val="1100"/>
              <a:buNone/>
            </a:pPr>
            <a:r>
              <a:rPr b="1" lang="vi" sz="3000">
                <a:solidFill>
                  <a:schemeClr val="dk1"/>
                </a:solidFill>
                <a:latin typeface="Times New Roman"/>
                <a:ea typeface="Times New Roman"/>
                <a:cs typeface="Times New Roman"/>
                <a:sym typeface="Times New Roman"/>
              </a:rPr>
              <a:t>Tạo api kết nối server với ứng dụng</a:t>
            </a:r>
            <a:endParaRPr b="1" i="0" sz="3000" u="none" cap="none" strike="noStrike"/>
          </a:p>
        </p:txBody>
      </p:sp>
      <p:sp>
        <p:nvSpPr>
          <p:cNvPr id="345" name="Google Shape;345;p55"/>
          <p:cNvSpPr txBox="1"/>
          <p:nvPr/>
        </p:nvSpPr>
        <p:spPr>
          <a:xfrm>
            <a:off x="457172" y="1203631"/>
            <a:ext cx="8228700" cy="2983200"/>
          </a:xfrm>
          <a:prstGeom prst="rect">
            <a:avLst/>
          </a:prstGeom>
          <a:noFill/>
          <a:ln>
            <a:noFill/>
          </a:ln>
        </p:spPr>
        <p:txBody>
          <a:bodyPr anchorCtr="0" anchor="t" bIns="0" lIns="0" spcFirstLastPara="1" rIns="0" wrap="square" tIns="0">
            <a:noAutofit/>
          </a:bodyPr>
          <a:lstStyle/>
          <a:p>
            <a:pPr indent="0" lvl="0" marL="457200" rtl="0" algn="l">
              <a:lnSpc>
                <a:spcPct val="150000"/>
              </a:lnSpc>
              <a:spcBef>
                <a:spcPts val="2400"/>
              </a:spcBef>
              <a:spcAft>
                <a:spcPts val="600"/>
              </a:spcAft>
              <a:buNone/>
            </a:pPr>
            <a:r>
              <a:t/>
            </a:r>
            <a:endParaRPr b="1">
              <a:solidFill>
                <a:schemeClr val="dk1"/>
              </a:solidFill>
              <a:latin typeface="Times New Roman"/>
              <a:ea typeface="Times New Roman"/>
              <a:cs typeface="Times New Roman"/>
              <a:sym typeface="Times New Roman"/>
            </a:endParaRPr>
          </a:p>
        </p:txBody>
      </p:sp>
      <p:pic>
        <p:nvPicPr>
          <p:cNvPr id="346" name="Google Shape;346;p55"/>
          <p:cNvPicPr preferRelativeResize="0"/>
          <p:nvPr/>
        </p:nvPicPr>
        <p:blipFill>
          <a:blip r:embed="rId3">
            <a:alphaModFix/>
          </a:blip>
          <a:stretch>
            <a:fillRect/>
          </a:stretch>
        </p:blipFill>
        <p:spPr>
          <a:xfrm>
            <a:off x="1410976" y="1203625"/>
            <a:ext cx="2973625" cy="3358850"/>
          </a:xfrm>
          <a:prstGeom prst="rect">
            <a:avLst/>
          </a:prstGeom>
          <a:noFill/>
          <a:ln>
            <a:noFill/>
          </a:ln>
        </p:spPr>
      </p:pic>
      <p:pic>
        <p:nvPicPr>
          <p:cNvPr id="347" name="Google Shape;347;p55"/>
          <p:cNvPicPr preferRelativeResize="0"/>
          <p:nvPr/>
        </p:nvPicPr>
        <p:blipFill>
          <a:blip r:embed="rId4">
            <a:alphaModFix/>
          </a:blip>
          <a:stretch>
            <a:fillRect/>
          </a:stretch>
        </p:blipFill>
        <p:spPr>
          <a:xfrm>
            <a:off x="4960825" y="1203625"/>
            <a:ext cx="2620300" cy="3358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6"/>
          <p:cNvSpPr txBox="1"/>
          <p:nvPr/>
        </p:nvSpPr>
        <p:spPr>
          <a:xfrm>
            <a:off x="457172" y="205014"/>
            <a:ext cx="8228700" cy="858600"/>
          </a:xfrm>
          <a:prstGeom prst="rect">
            <a:avLst/>
          </a:prstGeom>
          <a:noFill/>
          <a:ln>
            <a:noFill/>
          </a:ln>
        </p:spPr>
        <p:txBody>
          <a:bodyPr anchorCtr="0" anchor="ctr" bIns="0" lIns="0" spcFirstLastPara="1" rIns="0" wrap="square" tIns="0">
            <a:noAutofit/>
          </a:bodyPr>
          <a:lstStyle/>
          <a:p>
            <a:pPr indent="0" lvl="0" marL="0" rtl="0" algn="ctr">
              <a:lnSpc>
                <a:spcPct val="150000"/>
              </a:lnSpc>
              <a:spcBef>
                <a:spcPts val="2400"/>
              </a:spcBef>
              <a:spcAft>
                <a:spcPts val="600"/>
              </a:spcAft>
              <a:buSzPts val="1100"/>
              <a:buNone/>
            </a:pPr>
            <a:r>
              <a:rPr b="1" lang="vi" sz="3000">
                <a:solidFill>
                  <a:schemeClr val="dk1"/>
                </a:solidFill>
                <a:latin typeface="Times New Roman"/>
                <a:ea typeface="Times New Roman"/>
                <a:cs typeface="Times New Roman"/>
                <a:sym typeface="Times New Roman"/>
              </a:rPr>
              <a:t>Một số chức năng chính</a:t>
            </a:r>
            <a:endParaRPr b="1" i="0" sz="3000" u="none" cap="none" strike="noStrike"/>
          </a:p>
        </p:txBody>
      </p:sp>
      <p:sp>
        <p:nvSpPr>
          <p:cNvPr id="353" name="Google Shape;353;p56"/>
          <p:cNvSpPr txBox="1"/>
          <p:nvPr/>
        </p:nvSpPr>
        <p:spPr>
          <a:xfrm>
            <a:off x="457175" y="742930"/>
            <a:ext cx="8228700" cy="320700"/>
          </a:xfrm>
          <a:prstGeom prst="rect">
            <a:avLst/>
          </a:prstGeom>
          <a:noFill/>
          <a:ln>
            <a:noFill/>
          </a:ln>
        </p:spPr>
        <p:txBody>
          <a:bodyPr anchorCtr="0" anchor="t" bIns="0" lIns="0" spcFirstLastPara="1" rIns="0" wrap="square" tIns="0">
            <a:noAutofit/>
          </a:bodyPr>
          <a:lstStyle/>
          <a:p>
            <a:pPr indent="0" lvl="0" marL="0" rtl="0" algn="ctr">
              <a:lnSpc>
                <a:spcPct val="150000"/>
              </a:lnSpc>
              <a:spcBef>
                <a:spcPts val="2400"/>
              </a:spcBef>
              <a:spcAft>
                <a:spcPts val="600"/>
              </a:spcAft>
              <a:buNone/>
            </a:pPr>
            <a:r>
              <a:rPr b="1" lang="vi" sz="2000">
                <a:solidFill>
                  <a:schemeClr val="dk1"/>
                </a:solidFill>
                <a:latin typeface="Times New Roman"/>
                <a:ea typeface="Times New Roman"/>
                <a:cs typeface="Times New Roman"/>
                <a:sym typeface="Times New Roman"/>
              </a:rPr>
              <a:t>Nghe nhạc offline</a:t>
            </a:r>
            <a:endParaRPr b="1" sz="2000">
              <a:solidFill>
                <a:schemeClr val="dk1"/>
              </a:solidFill>
              <a:latin typeface="Times New Roman"/>
              <a:ea typeface="Times New Roman"/>
              <a:cs typeface="Times New Roman"/>
              <a:sym typeface="Times New Roman"/>
            </a:endParaRPr>
          </a:p>
        </p:txBody>
      </p:sp>
      <p:pic>
        <p:nvPicPr>
          <p:cNvPr id="354" name="Google Shape;354;p56"/>
          <p:cNvPicPr preferRelativeResize="0"/>
          <p:nvPr/>
        </p:nvPicPr>
        <p:blipFill>
          <a:blip r:embed="rId3">
            <a:alphaModFix/>
          </a:blip>
          <a:stretch>
            <a:fillRect/>
          </a:stretch>
        </p:blipFill>
        <p:spPr>
          <a:xfrm>
            <a:off x="1367250" y="1524450"/>
            <a:ext cx="2343150" cy="3060550"/>
          </a:xfrm>
          <a:prstGeom prst="rect">
            <a:avLst/>
          </a:prstGeom>
          <a:noFill/>
          <a:ln>
            <a:noFill/>
          </a:ln>
        </p:spPr>
      </p:pic>
      <p:pic>
        <p:nvPicPr>
          <p:cNvPr id="355" name="Google Shape;355;p56"/>
          <p:cNvPicPr preferRelativeResize="0"/>
          <p:nvPr/>
        </p:nvPicPr>
        <p:blipFill rotWithShape="1">
          <a:blip r:embed="rId4">
            <a:alphaModFix/>
          </a:blip>
          <a:srcRect b="0" l="0" r="2085" t="0"/>
          <a:stretch/>
        </p:blipFill>
        <p:spPr>
          <a:xfrm>
            <a:off x="5412375" y="1524450"/>
            <a:ext cx="2305050" cy="3060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7"/>
          <p:cNvSpPr txBox="1"/>
          <p:nvPr/>
        </p:nvSpPr>
        <p:spPr>
          <a:xfrm>
            <a:off x="457172" y="205014"/>
            <a:ext cx="8228700" cy="858600"/>
          </a:xfrm>
          <a:prstGeom prst="rect">
            <a:avLst/>
          </a:prstGeom>
          <a:noFill/>
          <a:ln>
            <a:noFill/>
          </a:ln>
        </p:spPr>
        <p:txBody>
          <a:bodyPr anchorCtr="0" anchor="ctr" bIns="0" lIns="0" spcFirstLastPara="1" rIns="0" wrap="square" tIns="0">
            <a:noAutofit/>
          </a:bodyPr>
          <a:lstStyle/>
          <a:p>
            <a:pPr indent="0" lvl="0" marL="0" rtl="0" algn="ctr">
              <a:lnSpc>
                <a:spcPct val="150000"/>
              </a:lnSpc>
              <a:spcBef>
                <a:spcPts val="2400"/>
              </a:spcBef>
              <a:spcAft>
                <a:spcPts val="600"/>
              </a:spcAft>
              <a:buSzPts val="1100"/>
              <a:buNone/>
            </a:pPr>
            <a:r>
              <a:rPr b="1" lang="vi" sz="3000">
                <a:solidFill>
                  <a:schemeClr val="dk1"/>
                </a:solidFill>
                <a:latin typeface="Times New Roman"/>
                <a:ea typeface="Times New Roman"/>
                <a:cs typeface="Times New Roman"/>
                <a:sym typeface="Times New Roman"/>
              </a:rPr>
              <a:t>Một số chức năng chính</a:t>
            </a:r>
            <a:endParaRPr b="1" i="0" sz="3000" u="none" cap="none" strike="noStrike"/>
          </a:p>
        </p:txBody>
      </p:sp>
      <p:sp>
        <p:nvSpPr>
          <p:cNvPr id="361" name="Google Shape;361;p57"/>
          <p:cNvSpPr txBox="1"/>
          <p:nvPr/>
        </p:nvSpPr>
        <p:spPr>
          <a:xfrm>
            <a:off x="1223550" y="760325"/>
            <a:ext cx="6473400" cy="303300"/>
          </a:xfrm>
          <a:prstGeom prst="rect">
            <a:avLst/>
          </a:prstGeom>
          <a:noFill/>
          <a:ln>
            <a:noFill/>
          </a:ln>
        </p:spPr>
        <p:txBody>
          <a:bodyPr anchorCtr="0" anchor="t" bIns="0" lIns="0" spcFirstLastPara="1" rIns="0" wrap="square" tIns="0">
            <a:noAutofit/>
          </a:bodyPr>
          <a:lstStyle/>
          <a:p>
            <a:pPr indent="0" lvl="0" marL="0" rtl="0" algn="ctr">
              <a:lnSpc>
                <a:spcPct val="150000"/>
              </a:lnSpc>
              <a:spcBef>
                <a:spcPts val="2400"/>
              </a:spcBef>
              <a:spcAft>
                <a:spcPts val="600"/>
              </a:spcAft>
              <a:buNone/>
            </a:pPr>
            <a:r>
              <a:rPr b="1" lang="vi" sz="2000">
                <a:solidFill>
                  <a:schemeClr val="dk1"/>
                </a:solidFill>
                <a:latin typeface="Times New Roman"/>
                <a:ea typeface="Times New Roman"/>
                <a:cs typeface="Times New Roman"/>
                <a:sym typeface="Times New Roman"/>
              </a:rPr>
              <a:t>Nghe nhạc online </a:t>
            </a:r>
            <a:endParaRPr b="1" sz="2000">
              <a:solidFill>
                <a:schemeClr val="dk1"/>
              </a:solidFill>
              <a:latin typeface="Times New Roman"/>
              <a:ea typeface="Times New Roman"/>
              <a:cs typeface="Times New Roman"/>
              <a:sym typeface="Times New Roman"/>
            </a:endParaRPr>
          </a:p>
        </p:txBody>
      </p:sp>
      <p:pic>
        <p:nvPicPr>
          <p:cNvPr id="362" name="Google Shape;362;p57"/>
          <p:cNvPicPr preferRelativeResize="0"/>
          <p:nvPr/>
        </p:nvPicPr>
        <p:blipFill>
          <a:blip r:embed="rId3">
            <a:alphaModFix/>
          </a:blip>
          <a:stretch>
            <a:fillRect/>
          </a:stretch>
        </p:blipFill>
        <p:spPr>
          <a:xfrm>
            <a:off x="1223550" y="1601800"/>
            <a:ext cx="2219325" cy="2983200"/>
          </a:xfrm>
          <a:prstGeom prst="rect">
            <a:avLst/>
          </a:prstGeom>
          <a:noFill/>
          <a:ln>
            <a:noFill/>
          </a:ln>
        </p:spPr>
      </p:pic>
      <p:pic>
        <p:nvPicPr>
          <p:cNvPr id="363" name="Google Shape;363;p57"/>
          <p:cNvPicPr preferRelativeResize="0"/>
          <p:nvPr/>
        </p:nvPicPr>
        <p:blipFill rotWithShape="1">
          <a:blip r:embed="rId4">
            <a:alphaModFix/>
          </a:blip>
          <a:srcRect b="0" l="0" r="2629" t="1854"/>
          <a:stretch/>
        </p:blipFill>
        <p:spPr>
          <a:xfrm>
            <a:off x="5477675" y="1601800"/>
            <a:ext cx="2219325" cy="3186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8"/>
          <p:cNvSpPr txBox="1"/>
          <p:nvPr/>
        </p:nvSpPr>
        <p:spPr>
          <a:xfrm>
            <a:off x="457172" y="205014"/>
            <a:ext cx="8228700" cy="858600"/>
          </a:xfrm>
          <a:prstGeom prst="rect">
            <a:avLst/>
          </a:prstGeom>
          <a:noFill/>
          <a:ln>
            <a:noFill/>
          </a:ln>
        </p:spPr>
        <p:txBody>
          <a:bodyPr anchorCtr="0" anchor="ctr" bIns="0" lIns="0" spcFirstLastPara="1" rIns="0" wrap="square" tIns="0">
            <a:noAutofit/>
          </a:bodyPr>
          <a:lstStyle/>
          <a:p>
            <a:pPr indent="0" lvl="0" marL="0" rtl="0" algn="ctr">
              <a:lnSpc>
                <a:spcPct val="150000"/>
              </a:lnSpc>
              <a:spcBef>
                <a:spcPts val="2400"/>
              </a:spcBef>
              <a:spcAft>
                <a:spcPts val="600"/>
              </a:spcAft>
              <a:buSzPts val="1100"/>
              <a:buNone/>
            </a:pPr>
            <a:r>
              <a:rPr b="1" lang="vi" sz="3000">
                <a:solidFill>
                  <a:schemeClr val="dk1"/>
                </a:solidFill>
                <a:latin typeface="Times New Roman"/>
                <a:ea typeface="Times New Roman"/>
                <a:cs typeface="Times New Roman"/>
                <a:sym typeface="Times New Roman"/>
              </a:rPr>
              <a:t>Một số chức năng chính</a:t>
            </a:r>
            <a:endParaRPr b="1" i="0" sz="3000" u="none" cap="none" strike="noStrike"/>
          </a:p>
        </p:txBody>
      </p:sp>
      <p:sp>
        <p:nvSpPr>
          <p:cNvPr id="369" name="Google Shape;369;p58"/>
          <p:cNvSpPr txBox="1"/>
          <p:nvPr/>
        </p:nvSpPr>
        <p:spPr>
          <a:xfrm>
            <a:off x="4090000" y="1203625"/>
            <a:ext cx="4251000" cy="2983200"/>
          </a:xfrm>
          <a:prstGeom prst="rect">
            <a:avLst/>
          </a:prstGeom>
          <a:noFill/>
          <a:ln>
            <a:noFill/>
          </a:ln>
        </p:spPr>
        <p:txBody>
          <a:bodyPr anchorCtr="0" anchor="t" bIns="0" lIns="0" spcFirstLastPara="1" rIns="0" wrap="square" tIns="0">
            <a:noAutofit/>
          </a:bodyPr>
          <a:lstStyle/>
          <a:p>
            <a:pPr indent="-355600" lvl="0" marL="457200" rtl="0" algn="just">
              <a:lnSpc>
                <a:spcPct val="150000"/>
              </a:lnSpc>
              <a:spcBef>
                <a:spcPts val="2400"/>
              </a:spcBef>
              <a:spcAft>
                <a:spcPts val="0"/>
              </a:spcAft>
              <a:buClr>
                <a:schemeClr val="dk1"/>
              </a:buClr>
              <a:buSzPts val="2000"/>
              <a:buFont typeface="Times New Roman"/>
              <a:buChar char="+"/>
            </a:pPr>
            <a:r>
              <a:rPr b="1" lang="vi" sz="2000">
                <a:solidFill>
                  <a:schemeClr val="dk1"/>
                </a:solidFill>
                <a:latin typeface="Times New Roman"/>
                <a:ea typeface="Times New Roman"/>
                <a:cs typeface="Times New Roman"/>
                <a:sym typeface="Times New Roman"/>
              </a:rPr>
              <a:t>Tạo biểu đồ cho người dùng có thể theo dõi được danh sách những bài hát được yêu thích nhất trong thời gian gần đây</a:t>
            </a:r>
            <a:endParaRPr b="1" sz="2000">
              <a:solidFill>
                <a:schemeClr val="dk1"/>
              </a:solidFill>
              <a:latin typeface="Times New Roman"/>
              <a:ea typeface="Times New Roman"/>
              <a:cs typeface="Times New Roman"/>
              <a:sym typeface="Times New Roman"/>
            </a:endParaRPr>
          </a:p>
        </p:txBody>
      </p:sp>
      <p:pic>
        <p:nvPicPr>
          <p:cNvPr id="370" name="Google Shape;370;p58"/>
          <p:cNvPicPr preferRelativeResize="0"/>
          <p:nvPr/>
        </p:nvPicPr>
        <p:blipFill>
          <a:blip r:embed="rId3">
            <a:alphaModFix/>
          </a:blip>
          <a:stretch>
            <a:fillRect/>
          </a:stretch>
        </p:blipFill>
        <p:spPr>
          <a:xfrm>
            <a:off x="1367575" y="1203625"/>
            <a:ext cx="2255525" cy="33161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9"/>
          <p:cNvSpPr txBox="1"/>
          <p:nvPr/>
        </p:nvSpPr>
        <p:spPr>
          <a:xfrm>
            <a:off x="457172" y="205014"/>
            <a:ext cx="8228700" cy="858600"/>
          </a:xfrm>
          <a:prstGeom prst="rect">
            <a:avLst/>
          </a:prstGeom>
          <a:noFill/>
          <a:ln>
            <a:noFill/>
          </a:ln>
        </p:spPr>
        <p:txBody>
          <a:bodyPr anchorCtr="0" anchor="ctr" bIns="0" lIns="0" spcFirstLastPara="1" rIns="0" wrap="square" tIns="0">
            <a:noAutofit/>
          </a:bodyPr>
          <a:lstStyle/>
          <a:p>
            <a:pPr indent="0" lvl="0" marL="0" rtl="0" algn="ctr">
              <a:lnSpc>
                <a:spcPct val="150000"/>
              </a:lnSpc>
              <a:spcBef>
                <a:spcPts val="2400"/>
              </a:spcBef>
              <a:spcAft>
                <a:spcPts val="600"/>
              </a:spcAft>
              <a:buSzPts val="1100"/>
              <a:buNone/>
            </a:pPr>
            <a:r>
              <a:rPr b="1" lang="vi" sz="3000">
                <a:solidFill>
                  <a:schemeClr val="dk1"/>
                </a:solidFill>
                <a:latin typeface="Times New Roman"/>
                <a:ea typeface="Times New Roman"/>
                <a:cs typeface="Times New Roman"/>
                <a:sym typeface="Times New Roman"/>
              </a:rPr>
              <a:t>Một số chức năng chính</a:t>
            </a:r>
            <a:endParaRPr b="1" i="0" sz="3000" u="none" cap="none" strike="noStrike"/>
          </a:p>
        </p:txBody>
      </p:sp>
      <p:sp>
        <p:nvSpPr>
          <p:cNvPr id="376" name="Google Shape;376;p59"/>
          <p:cNvSpPr txBox="1"/>
          <p:nvPr/>
        </p:nvSpPr>
        <p:spPr>
          <a:xfrm>
            <a:off x="3705800" y="1203625"/>
            <a:ext cx="4709700" cy="2983200"/>
          </a:xfrm>
          <a:prstGeom prst="rect">
            <a:avLst/>
          </a:prstGeom>
          <a:noFill/>
          <a:ln>
            <a:noFill/>
          </a:ln>
        </p:spPr>
        <p:txBody>
          <a:bodyPr anchorCtr="0" anchor="t" bIns="0" lIns="0" spcFirstLastPara="1" rIns="0" wrap="square" tIns="0">
            <a:noAutofit/>
          </a:bodyPr>
          <a:lstStyle/>
          <a:p>
            <a:pPr indent="-355600" lvl="0" marL="457200" rtl="0" algn="just">
              <a:lnSpc>
                <a:spcPct val="150000"/>
              </a:lnSpc>
              <a:spcBef>
                <a:spcPts val="2400"/>
              </a:spcBef>
              <a:spcAft>
                <a:spcPts val="0"/>
              </a:spcAft>
              <a:buClr>
                <a:schemeClr val="dk1"/>
              </a:buClr>
              <a:buSzPts val="2000"/>
              <a:buFont typeface="Times New Roman"/>
              <a:buChar char="+"/>
            </a:pPr>
            <a:r>
              <a:rPr b="1" lang="vi" sz="2000">
                <a:solidFill>
                  <a:schemeClr val="dk1"/>
                </a:solidFill>
                <a:latin typeface="Times New Roman"/>
                <a:ea typeface="Times New Roman"/>
                <a:cs typeface="Times New Roman"/>
                <a:sym typeface="Times New Roman"/>
              </a:rPr>
              <a:t>Tìm kiếm và xem các video từ youtube</a:t>
            </a:r>
            <a:endParaRPr b="1" sz="2000">
              <a:solidFill>
                <a:schemeClr val="dk1"/>
              </a:solidFill>
              <a:latin typeface="Times New Roman"/>
              <a:ea typeface="Times New Roman"/>
              <a:cs typeface="Times New Roman"/>
              <a:sym typeface="Times New Roman"/>
            </a:endParaRPr>
          </a:p>
          <a:p>
            <a:pPr indent="-355600" lvl="0" marL="457200" rtl="0" algn="just">
              <a:lnSpc>
                <a:spcPct val="150000"/>
              </a:lnSpc>
              <a:spcBef>
                <a:spcPts val="0"/>
              </a:spcBef>
              <a:spcAft>
                <a:spcPts val="0"/>
              </a:spcAft>
              <a:buClr>
                <a:schemeClr val="dk1"/>
              </a:buClr>
              <a:buSzPts val="2000"/>
              <a:buFont typeface="Times New Roman"/>
              <a:buChar char="+"/>
            </a:pPr>
            <a:r>
              <a:rPr b="1" lang="vi" sz="2000">
                <a:solidFill>
                  <a:schemeClr val="dk1"/>
                </a:solidFill>
                <a:latin typeface="Times New Roman"/>
                <a:ea typeface="Times New Roman"/>
                <a:cs typeface="Times New Roman"/>
                <a:sym typeface="Times New Roman"/>
              </a:rPr>
              <a:t>Gợi ý cho người dùng một số video của các nhạc sĩ khác</a:t>
            </a:r>
            <a:endParaRPr b="1" sz="2000">
              <a:solidFill>
                <a:schemeClr val="dk1"/>
              </a:solidFill>
              <a:latin typeface="Times New Roman"/>
              <a:ea typeface="Times New Roman"/>
              <a:cs typeface="Times New Roman"/>
              <a:sym typeface="Times New Roman"/>
            </a:endParaRPr>
          </a:p>
          <a:p>
            <a:pPr indent="0" lvl="0" marL="0" rtl="0" algn="just">
              <a:lnSpc>
                <a:spcPct val="150000"/>
              </a:lnSpc>
              <a:spcBef>
                <a:spcPts val="2400"/>
              </a:spcBef>
              <a:spcAft>
                <a:spcPts val="600"/>
              </a:spcAft>
              <a:buNone/>
            </a:pPr>
            <a:r>
              <a:t/>
            </a:r>
            <a:endParaRPr b="1" sz="2000">
              <a:solidFill>
                <a:schemeClr val="dk1"/>
              </a:solidFill>
              <a:latin typeface="Times New Roman"/>
              <a:ea typeface="Times New Roman"/>
              <a:cs typeface="Times New Roman"/>
              <a:sym typeface="Times New Roman"/>
            </a:endParaRPr>
          </a:p>
        </p:txBody>
      </p:sp>
      <p:pic>
        <p:nvPicPr>
          <p:cNvPr id="377" name="Google Shape;377;p59"/>
          <p:cNvPicPr preferRelativeResize="0"/>
          <p:nvPr/>
        </p:nvPicPr>
        <p:blipFill>
          <a:blip r:embed="rId3">
            <a:alphaModFix/>
          </a:blip>
          <a:stretch>
            <a:fillRect/>
          </a:stretch>
        </p:blipFill>
        <p:spPr>
          <a:xfrm>
            <a:off x="901113" y="1063625"/>
            <a:ext cx="2333625" cy="3752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60"/>
          <p:cNvSpPr txBox="1"/>
          <p:nvPr/>
        </p:nvSpPr>
        <p:spPr>
          <a:xfrm>
            <a:off x="457172" y="205014"/>
            <a:ext cx="8228700" cy="858600"/>
          </a:xfrm>
          <a:prstGeom prst="rect">
            <a:avLst/>
          </a:prstGeom>
          <a:noFill/>
          <a:ln>
            <a:noFill/>
          </a:ln>
        </p:spPr>
        <p:txBody>
          <a:bodyPr anchorCtr="0" anchor="ctr" bIns="0" lIns="0" spcFirstLastPara="1" rIns="0" wrap="square" tIns="0">
            <a:noAutofit/>
          </a:bodyPr>
          <a:lstStyle/>
          <a:p>
            <a:pPr indent="0" lvl="0" marL="0" rtl="0" algn="ctr">
              <a:lnSpc>
                <a:spcPct val="150000"/>
              </a:lnSpc>
              <a:spcBef>
                <a:spcPts val="2400"/>
              </a:spcBef>
              <a:spcAft>
                <a:spcPts val="600"/>
              </a:spcAft>
              <a:buSzPts val="1100"/>
              <a:buNone/>
            </a:pPr>
            <a:r>
              <a:rPr b="1" lang="vi" sz="3000">
                <a:solidFill>
                  <a:schemeClr val="dk1"/>
                </a:solidFill>
                <a:latin typeface="Times New Roman"/>
                <a:ea typeface="Times New Roman"/>
                <a:cs typeface="Times New Roman"/>
                <a:sym typeface="Times New Roman"/>
              </a:rPr>
              <a:t>Phân công công việc</a:t>
            </a:r>
            <a:endParaRPr b="1" i="0" sz="3000" u="none" cap="none" strike="noStrike"/>
          </a:p>
        </p:txBody>
      </p:sp>
      <p:sp>
        <p:nvSpPr>
          <p:cNvPr id="383" name="Google Shape;383;p60"/>
          <p:cNvSpPr txBox="1"/>
          <p:nvPr/>
        </p:nvSpPr>
        <p:spPr>
          <a:xfrm>
            <a:off x="1053500" y="1203625"/>
            <a:ext cx="7041300" cy="2983200"/>
          </a:xfrm>
          <a:prstGeom prst="rect">
            <a:avLst/>
          </a:prstGeom>
          <a:noFill/>
          <a:ln>
            <a:noFill/>
          </a:ln>
        </p:spPr>
        <p:txBody>
          <a:bodyPr anchorCtr="0" anchor="t" bIns="0" lIns="0" spcFirstLastPara="1" rIns="0" wrap="square" tIns="0">
            <a:noAutofit/>
          </a:bodyPr>
          <a:lstStyle/>
          <a:p>
            <a:pPr indent="-355600" lvl="0" marL="457200" rtl="0" algn="just">
              <a:lnSpc>
                <a:spcPct val="150000"/>
              </a:lnSpc>
              <a:spcBef>
                <a:spcPts val="2400"/>
              </a:spcBef>
              <a:spcAft>
                <a:spcPts val="0"/>
              </a:spcAft>
              <a:buClr>
                <a:schemeClr val="dk1"/>
              </a:buClr>
              <a:buSzPts val="2000"/>
              <a:buFont typeface="Times New Roman"/>
              <a:buChar char="+"/>
            </a:pPr>
            <a:r>
              <a:rPr b="1" lang="vi" sz="2000">
                <a:solidFill>
                  <a:schemeClr val="dk1"/>
                </a:solidFill>
                <a:latin typeface="Times New Roman"/>
                <a:ea typeface="Times New Roman"/>
                <a:cs typeface="Times New Roman"/>
                <a:sym typeface="Times New Roman"/>
              </a:rPr>
              <a:t>Nguyễn Anh Đạt: </a:t>
            </a:r>
            <a:r>
              <a:rPr lang="vi" sz="2000">
                <a:solidFill>
                  <a:schemeClr val="dk1"/>
                </a:solidFill>
                <a:latin typeface="Times New Roman"/>
                <a:ea typeface="Times New Roman"/>
                <a:cs typeface="Times New Roman"/>
                <a:sym typeface="Times New Roman"/>
              </a:rPr>
              <a:t>nghe nhạc online, xây dựng biểu đồ bài hát, tạo database trên server. (3 tuần)</a:t>
            </a:r>
            <a:endParaRPr sz="2000">
              <a:solidFill>
                <a:schemeClr val="dk1"/>
              </a:solidFill>
              <a:latin typeface="Times New Roman"/>
              <a:ea typeface="Times New Roman"/>
              <a:cs typeface="Times New Roman"/>
              <a:sym typeface="Times New Roman"/>
            </a:endParaRPr>
          </a:p>
          <a:p>
            <a:pPr indent="-355600" lvl="0" marL="457200" rtl="0" algn="just">
              <a:lnSpc>
                <a:spcPct val="150000"/>
              </a:lnSpc>
              <a:spcBef>
                <a:spcPts val="0"/>
              </a:spcBef>
              <a:spcAft>
                <a:spcPts val="0"/>
              </a:spcAft>
              <a:buClr>
                <a:schemeClr val="dk1"/>
              </a:buClr>
              <a:buSzPts val="2000"/>
              <a:buFont typeface="Times New Roman"/>
              <a:buChar char="+"/>
            </a:pPr>
            <a:r>
              <a:rPr b="1" lang="vi" sz="2000">
                <a:solidFill>
                  <a:schemeClr val="dk1"/>
                </a:solidFill>
                <a:latin typeface="Times New Roman"/>
                <a:ea typeface="Times New Roman"/>
                <a:cs typeface="Times New Roman"/>
                <a:sym typeface="Times New Roman"/>
              </a:rPr>
              <a:t>Trần Văn Nghĩa: </a:t>
            </a:r>
            <a:r>
              <a:rPr lang="vi" sz="2000">
                <a:solidFill>
                  <a:schemeClr val="dk1"/>
                </a:solidFill>
                <a:latin typeface="Times New Roman"/>
                <a:ea typeface="Times New Roman"/>
                <a:cs typeface="Times New Roman"/>
                <a:sym typeface="Times New Roman"/>
              </a:rPr>
              <a:t>nghe nhạc offline, xem video youtube, thiết kế chỉnh sửa giao diện ứng dụng. (3 tuần)</a:t>
            </a:r>
            <a:endParaRPr sz="2000">
              <a:solidFill>
                <a:schemeClr val="dk1"/>
              </a:solidFill>
              <a:latin typeface="Times New Roman"/>
              <a:ea typeface="Times New Roman"/>
              <a:cs typeface="Times New Roman"/>
              <a:sym typeface="Times New Roman"/>
            </a:endParaRPr>
          </a:p>
          <a:p>
            <a:pPr indent="-355600" lvl="0" marL="457200" rtl="0" algn="just">
              <a:lnSpc>
                <a:spcPct val="150000"/>
              </a:lnSpc>
              <a:spcBef>
                <a:spcPts val="0"/>
              </a:spcBef>
              <a:spcAft>
                <a:spcPts val="0"/>
              </a:spcAft>
              <a:buClr>
                <a:schemeClr val="dk1"/>
              </a:buClr>
              <a:buSzPts val="2000"/>
              <a:buFont typeface="Times New Roman"/>
              <a:buChar char="+"/>
            </a:pPr>
            <a:r>
              <a:rPr b="1" lang="vi" sz="2000">
                <a:solidFill>
                  <a:schemeClr val="dk1"/>
                </a:solidFill>
                <a:latin typeface="Times New Roman"/>
                <a:ea typeface="Times New Roman"/>
                <a:cs typeface="Times New Roman"/>
                <a:sym typeface="Times New Roman"/>
              </a:rPr>
              <a:t>Nguyễn Trí Phương: </a:t>
            </a:r>
            <a:r>
              <a:rPr lang="vi" sz="2000">
                <a:solidFill>
                  <a:schemeClr val="dk1"/>
                </a:solidFill>
                <a:latin typeface="Times New Roman"/>
                <a:ea typeface="Times New Roman"/>
                <a:cs typeface="Times New Roman"/>
                <a:sym typeface="Times New Roman"/>
              </a:rPr>
              <a:t>viết api kết nối server với ứng dụng, viết báo cáo. (2 tuần)</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5"/>
          <p:cNvSpPr txBox="1"/>
          <p:nvPr/>
        </p:nvSpPr>
        <p:spPr>
          <a:xfrm>
            <a:off x="457172" y="205014"/>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i="0" lang="vi" sz="3700" u="none" cap="none" strike="noStrike">
                <a:latin typeface="Times New Roman"/>
                <a:ea typeface="Times New Roman"/>
                <a:cs typeface="Times New Roman"/>
                <a:sym typeface="Times New Roman"/>
              </a:rPr>
              <a:t>Giới thiệu</a:t>
            </a:r>
            <a:endParaRPr i="0" sz="3700" u="none" cap="none" strike="noStrike">
              <a:latin typeface="Times New Roman"/>
              <a:ea typeface="Times New Roman"/>
              <a:cs typeface="Times New Roman"/>
              <a:sym typeface="Times New Roman"/>
            </a:endParaRPr>
          </a:p>
        </p:txBody>
      </p:sp>
      <p:sp>
        <p:nvSpPr>
          <p:cNvPr id="278" name="Google Shape;278;p45"/>
          <p:cNvSpPr txBox="1"/>
          <p:nvPr/>
        </p:nvSpPr>
        <p:spPr>
          <a:xfrm>
            <a:off x="457172" y="1203631"/>
            <a:ext cx="8228700" cy="2983200"/>
          </a:xfrm>
          <a:prstGeom prst="rect">
            <a:avLst/>
          </a:prstGeom>
          <a:noFill/>
          <a:ln>
            <a:noFill/>
          </a:ln>
        </p:spPr>
        <p:txBody>
          <a:bodyPr anchorCtr="0" anchor="t" bIns="0" lIns="0" spcFirstLastPara="1" rIns="0" wrap="square" tIns="0">
            <a:noAutofit/>
          </a:bodyPr>
          <a:lstStyle/>
          <a:p>
            <a:pPr indent="0" lvl="0" marL="0" rtl="0" algn="ctr">
              <a:spcBef>
                <a:spcPts val="2400"/>
              </a:spcBef>
              <a:spcAft>
                <a:spcPts val="0"/>
              </a:spcAft>
              <a:buClr>
                <a:schemeClr val="dk1"/>
              </a:buClr>
              <a:buSzPts val="1100"/>
              <a:buFont typeface="Arial"/>
              <a:buNone/>
            </a:pPr>
            <a:r>
              <a:rPr b="1" lang="vi">
                <a:solidFill>
                  <a:schemeClr val="dk1"/>
                </a:solidFill>
                <a:latin typeface="Times New Roman"/>
                <a:ea typeface="Times New Roman"/>
                <a:cs typeface="Times New Roman"/>
                <a:sym typeface="Times New Roman"/>
              </a:rPr>
              <a:t>Cán bộ hướng dẫn: TS. Phạm Mạnh Linh</a:t>
            </a:r>
            <a:endParaRPr sz="1100">
              <a:solidFill>
                <a:schemeClr val="dk1"/>
              </a:solidFill>
              <a:latin typeface="Times New Roman"/>
              <a:ea typeface="Times New Roman"/>
              <a:cs typeface="Times New Roman"/>
              <a:sym typeface="Times New Roman"/>
            </a:endParaRPr>
          </a:p>
          <a:p>
            <a:pPr indent="0" lvl="0" marL="3657600" rtl="0" algn="l">
              <a:spcBef>
                <a:spcPts val="2400"/>
              </a:spcBef>
              <a:spcAft>
                <a:spcPts val="0"/>
              </a:spcAft>
              <a:buClr>
                <a:schemeClr val="dk1"/>
              </a:buClr>
              <a:buSzPts val="1100"/>
              <a:buFont typeface="Arial"/>
              <a:buNone/>
            </a:pPr>
            <a:r>
              <a:rPr b="1" lang="vi">
                <a:solidFill>
                  <a:schemeClr val="dk1"/>
                </a:solidFill>
                <a:latin typeface="Times New Roman"/>
                <a:ea typeface="Times New Roman"/>
                <a:cs typeface="Times New Roman"/>
                <a:sym typeface="Times New Roman"/>
              </a:rPr>
              <a:t>Thực hiện:</a:t>
            </a:r>
            <a:endParaRPr b="1">
              <a:solidFill>
                <a:schemeClr val="dk1"/>
              </a:solidFill>
              <a:latin typeface="Times New Roman"/>
              <a:ea typeface="Times New Roman"/>
              <a:cs typeface="Times New Roman"/>
              <a:sym typeface="Times New Roman"/>
            </a:endParaRPr>
          </a:p>
          <a:p>
            <a:pPr indent="0" lvl="0" marL="3657600" rtl="0" algn="l">
              <a:spcBef>
                <a:spcPts val="2400"/>
              </a:spcBef>
              <a:spcAft>
                <a:spcPts val="0"/>
              </a:spcAft>
              <a:buClr>
                <a:schemeClr val="dk1"/>
              </a:buClr>
              <a:buSzPts val="1100"/>
              <a:buFont typeface="Arial"/>
              <a:buNone/>
            </a:pPr>
            <a:r>
              <a:rPr b="1" lang="vi">
                <a:solidFill>
                  <a:schemeClr val="dk1"/>
                </a:solidFill>
                <a:latin typeface="Times New Roman"/>
                <a:ea typeface="Times New Roman"/>
                <a:cs typeface="Times New Roman"/>
                <a:sym typeface="Times New Roman"/>
              </a:rPr>
              <a:t>Nguyễn Anh Đạt</a:t>
            </a:r>
            <a:endParaRPr b="1">
              <a:solidFill>
                <a:schemeClr val="dk1"/>
              </a:solidFill>
              <a:latin typeface="Times New Roman"/>
              <a:ea typeface="Times New Roman"/>
              <a:cs typeface="Times New Roman"/>
              <a:sym typeface="Times New Roman"/>
            </a:endParaRPr>
          </a:p>
          <a:p>
            <a:pPr indent="0" lvl="0" marL="3657600" rtl="0" algn="l">
              <a:spcBef>
                <a:spcPts val="2400"/>
              </a:spcBef>
              <a:spcAft>
                <a:spcPts val="0"/>
              </a:spcAft>
              <a:buClr>
                <a:schemeClr val="dk1"/>
              </a:buClr>
              <a:buSzPts val="1100"/>
              <a:buFont typeface="Arial"/>
              <a:buNone/>
            </a:pPr>
            <a:r>
              <a:rPr b="1" lang="vi">
                <a:solidFill>
                  <a:schemeClr val="dk1"/>
                </a:solidFill>
                <a:latin typeface="Times New Roman"/>
                <a:ea typeface="Times New Roman"/>
                <a:cs typeface="Times New Roman"/>
                <a:sym typeface="Times New Roman"/>
              </a:rPr>
              <a:t>Trần Văn Nghĩa</a:t>
            </a:r>
            <a:endParaRPr b="1">
              <a:solidFill>
                <a:schemeClr val="dk1"/>
              </a:solidFill>
              <a:latin typeface="Times New Roman"/>
              <a:ea typeface="Times New Roman"/>
              <a:cs typeface="Times New Roman"/>
              <a:sym typeface="Times New Roman"/>
            </a:endParaRPr>
          </a:p>
          <a:p>
            <a:pPr indent="0" lvl="0" marL="3657600" rtl="0" algn="l">
              <a:lnSpc>
                <a:spcPct val="150000"/>
              </a:lnSpc>
              <a:spcBef>
                <a:spcPts val="2400"/>
              </a:spcBef>
              <a:spcAft>
                <a:spcPts val="0"/>
              </a:spcAft>
              <a:buClr>
                <a:schemeClr val="dk1"/>
              </a:buClr>
              <a:buSzPts val="1100"/>
              <a:buFont typeface="Arial"/>
              <a:buNone/>
            </a:pPr>
            <a:r>
              <a:rPr b="1" lang="vi">
                <a:solidFill>
                  <a:schemeClr val="dk1"/>
                </a:solidFill>
                <a:latin typeface="Times New Roman"/>
                <a:ea typeface="Times New Roman"/>
                <a:cs typeface="Times New Roman"/>
                <a:sym typeface="Times New Roman"/>
              </a:rPr>
              <a:t>Nguyễn Trí Phương</a:t>
            </a:r>
            <a:endParaRPr sz="1100">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6"/>
          <p:cNvSpPr txBox="1"/>
          <p:nvPr/>
        </p:nvSpPr>
        <p:spPr>
          <a:xfrm>
            <a:off x="457172" y="205014"/>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vi" sz="3700">
                <a:latin typeface="Times New Roman"/>
                <a:ea typeface="Times New Roman"/>
                <a:cs typeface="Times New Roman"/>
                <a:sym typeface="Times New Roman"/>
              </a:rPr>
              <a:t>Tổng quan về Android</a:t>
            </a:r>
            <a:endParaRPr i="0" sz="3700" u="none" cap="none" strike="noStrike">
              <a:latin typeface="Times New Roman"/>
              <a:ea typeface="Times New Roman"/>
              <a:cs typeface="Times New Roman"/>
              <a:sym typeface="Times New Roman"/>
            </a:endParaRPr>
          </a:p>
        </p:txBody>
      </p:sp>
      <p:sp>
        <p:nvSpPr>
          <p:cNvPr id="284" name="Google Shape;284;p46"/>
          <p:cNvSpPr txBox="1"/>
          <p:nvPr/>
        </p:nvSpPr>
        <p:spPr>
          <a:xfrm>
            <a:off x="4052825" y="1828175"/>
            <a:ext cx="4114800" cy="2358600"/>
          </a:xfrm>
          <a:prstGeom prst="rect">
            <a:avLst/>
          </a:prstGeom>
          <a:noFill/>
          <a:ln>
            <a:noFill/>
          </a:ln>
        </p:spPr>
        <p:txBody>
          <a:bodyPr anchorCtr="0" anchor="t" bIns="0" lIns="0" spcFirstLastPara="1" rIns="0" wrap="square" tIns="0">
            <a:noAutofit/>
          </a:bodyPr>
          <a:lstStyle/>
          <a:p>
            <a:pPr indent="0" lvl="0" marL="0" rtl="0" algn="just">
              <a:spcBef>
                <a:spcPts val="0"/>
              </a:spcBef>
              <a:spcAft>
                <a:spcPts val="0"/>
              </a:spcAft>
              <a:buNone/>
            </a:pPr>
            <a:r>
              <a:rPr lang="vi" sz="1600"/>
              <a:t>Android là một hệ điều hành dựa trên nền tảng Linux được thiết kế dành cho các thiết bị di động có màn hình cảm ứng như điện thoại thông minh và máy tính bảng. </a:t>
            </a:r>
            <a:endParaRPr sz="1600"/>
          </a:p>
        </p:txBody>
      </p:sp>
      <p:pic>
        <p:nvPicPr>
          <p:cNvPr id="285" name="Google Shape;285;p46"/>
          <p:cNvPicPr preferRelativeResize="0"/>
          <p:nvPr/>
        </p:nvPicPr>
        <p:blipFill>
          <a:blip r:embed="rId3">
            <a:alphaModFix/>
          </a:blip>
          <a:stretch>
            <a:fillRect/>
          </a:stretch>
        </p:blipFill>
        <p:spPr>
          <a:xfrm>
            <a:off x="1038755" y="1203625"/>
            <a:ext cx="2541596" cy="29832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7"/>
          <p:cNvSpPr txBox="1"/>
          <p:nvPr/>
        </p:nvSpPr>
        <p:spPr>
          <a:xfrm>
            <a:off x="457172" y="205014"/>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vi" sz="3700">
                <a:latin typeface="Times New Roman"/>
                <a:ea typeface="Times New Roman"/>
                <a:cs typeface="Times New Roman"/>
                <a:sym typeface="Times New Roman"/>
              </a:rPr>
              <a:t>Trình bài vấn đề</a:t>
            </a:r>
            <a:endParaRPr i="0" sz="3700" u="none" cap="none" strike="noStrike">
              <a:latin typeface="Times New Roman"/>
              <a:ea typeface="Times New Roman"/>
              <a:cs typeface="Times New Roman"/>
              <a:sym typeface="Times New Roman"/>
            </a:endParaRPr>
          </a:p>
        </p:txBody>
      </p:sp>
      <p:sp>
        <p:nvSpPr>
          <p:cNvPr id="291" name="Google Shape;291;p47"/>
          <p:cNvSpPr txBox="1"/>
          <p:nvPr/>
        </p:nvSpPr>
        <p:spPr>
          <a:xfrm>
            <a:off x="1003900" y="1203625"/>
            <a:ext cx="7027500" cy="2983200"/>
          </a:xfrm>
          <a:prstGeom prst="rect">
            <a:avLst/>
          </a:prstGeom>
          <a:noFill/>
          <a:ln>
            <a:noFill/>
          </a:ln>
        </p:spPr>
        <p:txBody>
          <a:bodyPr anchorCtr="0" anchor="t" bIns="0" lIns="0" spcFirstLastPara="1" rIns="0" wrap="square" tIns="0">
            <a:noAutofit/>
          </a:bodyPr>
          <a:lstStyle/>
          <a:p>
            <a:pPr indent="-355600" lvl="0" marL="457200" marR="0" rtl="0" algn="just">
              <a:spcBef>
                <a:spcPts val="0"/>
              </a:spcBef>
              <a:spcAft>
                <a:spcPts val="0"/>
              </a:spcAft>
              <a:buClr>
                <a:schemeClr val="dk1"/>
              </a:buClr>
              <a:buSzPts val="2000"/>
              <a:buFont typeface="Times New Roman"/>
              <a:buChar char="+"/>
            </a:pPr>
            <a:r>
              <a:rPr lang="vi" sz="2000">
                <a:solidFill>
                  <a:schemeClr val="dk1"/>
                </a:solidFill>
                <a:latin typeface="Times New Roman"/>
                <a:ea typeface="Times New Roman"/>
                <a:cs typeface="Times New Roman"/>
                <a:sym typeface="Times New Roman"/>
              </a:rPr>
              <a:t>Hiện nay đã có rất nhiều ứng dụng nghe nhạc đã được xây dựng và phát triển trên thị trường. Tuy nhiên phần lớn những ứng dụng đó còn có rất nhiều hạn chế như rất ít chức năng, giao diện quá đơn giản hoặc quá phức tạp người dùng không thể sử dụng dễ dàng, nguồn nhạc còn hạn chế chưa đáp ứng hết được nhu cầu của người dùng. </a:t>
            </a:r>
            <a:endParaRPr sz="2000">
              <a:solidFill>
                <a:schemeClr val="dk1"/>
              </a:solidFill>
              <a:latin typeface="Times New Roman"/>
              <a:ea typeface="Times New Roman"/>
              <a:cs typeface="Times New Roman"/>
              <a:sym typeface="Times New Roman"/>
            </a:endParaRPr>
          </a:p>
          <a:p>
            <a:pPr indent="457200" lvl="0" marL="0" marR="0" rtl="0" algn="just">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355600" lvl="0" marL="457200" marR="0" rtl="0" algn="just">
              <a:spcBef>
                <a:spcPts val="0"/>
              </a:spcBef>
              <a:spcAft>
                <a:spcPts val="0"/>
              </a:spcAft>
              <a:buClr>
                <a:schemeClr val="dk1"/>
              </a:buClr>
              <a:buSzPts val="2000"/>
              <a:buFont typeface="Times New Roman"/>
              <a:buChar char="+"/>
            </a:pPr>
            <a:r>
              <a:rPr lang="vi" sz="2000">
                <a:solidFill>
                  <a:schemeClr val="dk1"/>
                </a:solidFill>
                <a:latin typeface="Times New Roman"/>
                <a:ea typeface="Times New Roman"/>
                <a:cs typeface="Times New Roman"/>
                <a:sym typeface="Times New Roman"/>
              </a:rPr>
              <a:t>Chính vì lý do đó, ứng dụng này được tạo để thỏa mãn tối đa nhu cầu nghe nhạc của mỗi cá nhân, và được tích hợp trong 1 thiết bị di động, có thể sử dụng dễ dàng</a:t>
            </a:r>
            <a:endParaRPr b="0" i="0" sz="2000" u="none" cap="none" strike="noStrike">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8"/>
          <p:cNvSpPr txBox="1"/>
          <p:nvPr/>
        </p:nvSpPr>
        <p:spPr>
          <a:xfrm>
            <a:off x="457172" y="205014"/>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lang="vi" sz="3700">
                <a:latin typeface="Times New Roman"/>
                <a:ea typeface="Times New Roman"/>
                <a:cs typeface="Times New Roman"/>
                <a:sym typeface="Times New Roman"/>
              </a:rPr>
              <a:t>Cơ sở lý thuyết</a:t>
            </a:r>
            <a:endParaRPr i="0" sz="3700" u="none" cap="none" strike="noStrike">
              <a:latin typeface="Times New Roman"/>
              <a:ea typeface="Times New Roman"/>
              <a:cs typeface="Times New Roman"/>
              <a:sym typeface="Times New Roman"/>
            </a:endParaRPr>
          </a:p>
        </p:txBody>
      </p:sp>
      <p:sp>
        <p:nvSpPr>
          <p:cNvPr id="297" name="Google Shape;297;p48"/>
          <p:cNvSpPr txBox="1"/>
          <p:nvPr/>
        </p:nvSpPr>
        <p:spPr>
          <a:xfrm>
            <a:off x="1648375" y="1401925"/>
            <a:ext cx="6358200" cy="2983200"/>
          </a:xfrm>
          <a:prstGeom prst="rect">
            <a:avLst/>
          </a:prstGeom>
          <a:noFill/>
          <a:ln>
            <a:noFill/>
          </a:ln>
        </p:spPr>
        <p:txBody>
          <a:bodyPr anchorCtr="0" anchor="t" bIns="0" lIns="0" spcFirstLastPara="1" rIns="0" wrap="square" tIns="0">
            <a:noAutofit/>
          </a:bodyPr>
          <a:lstStyle/>
          <a:p>
            <a:pPr indent="-355600" lvl="0" marL="457200" rtl="0" algn="l">
              <a:lnSpc>
                <a:spcPct val="150000"/>
              </a:lnSpc>
              <a:spcBef>
                <a:spcPts val="2400"/>
              </a:spcBef>
              <a:spcAft>
                <a:spcPts val="0"/>
              </a:spcAft>
              <a:buSzPts val="2000"/>
              <a:buChar char="●"/>
            </a:pPr>
            <a:r>
              <a:rPr b="1" lang="vi" sz="2000">
                <a:solidFill>
                  <a:schemeClr val="dk1"/>
                </a:solidFill>
                <a:latin typeface="Times New Roman"/>
                <a:ea typeface="Times New Roman"/>
                <a:cs typeface="Times New Roman"/>
                <a:sym typeface="Times New Roman"/>
              </a:rPr>
              <a:t>Activity:</a:t>
            </a:r>
            <a:r>
              <a:rPr lang="vi" sz="2000">
                <a:solidFill>
                  <a:schemeClr val="dk1"/>
                </a:solidFill>
                <a:latin typeface="Times New Roman"/>
                <a:ea typeface="Times New Roman"/>
                <a:cs typeface="Times New Roman"/>
                <a:sym typeface="Times New Roman"/>
              </a:rPr>
              <a:t> biểu diễn một màn hình với một giao diện</a:t>
            </a:r>
            <a:endParaRPr b="1" sz="2000">
              <a:solidFill>
                <a:schemeClr val="dk1"/>
              </a:solidFill>
              <a:latin typeface="Times New Roman"/>
              <a:ea typeface="Times New Roman"/>
              <a:cs typeface="Times New Roman"/>
              <a:sym typeface="Times New Roman"/>
            </a:endParaRPr>
          </a:p>
          <a:p>
            <a:pPr indent="-355600" lvl="0" marL="457200" rtl="0" algn="l">
              <a:lnSpc>
                <a:spcPct val="150000"/>
              </a:lnSpc>
              <a:spcBef>
                <a:spcPts val="0"/>
              </a:spcBef>
              <a:spcAft>
                <a:spcPts val="0"/>
              </a:spcAft>
              <a:buClr>
                <a:schemeClr val="dk1"/>
              </a:buClr>
              <a:buSzPts val="2000"/>
              <a:buFont typeface="Times New Roman"/>
              <a:buChar char="●"/>
            </a:pPr>
            <a:r>
              <a:rPr b="1" lang="vi" sz="2000">
                <a:solidFill>
                  <a:schemeClr val="dk1"/>
                </a:solidFill>
                <a:latin typeface="Times New Roman"/>
                <a:ea typeface="Times New Roman"/>
                <a:cs typeface="Times New Roman"/>
                <a:sym typeface="Times New Roman"/>
              </a:rPr>
              <a:t>Fragment:</a:t>
            </a:r>
            <a:r>
              <a:rPr lang="vi" sz="2000">
                <a:latin typeface="Times New Roman"/>
                <a:ea typeface="Times New Roman"/>
                <a:cs typeface="Times New Roman"/>
                <a:sym typeface="Times New Roman"/>
              </a:rPr>
              <a:t> </a:t>
            </a:r>
            <a:r>
              <a:rPr lang="vi" sz="2000">
                <a:solidFill>
                  <a:schemeClr val="dk1"/>
                </a:solidFill>
                <a:latin typeface="Times New Roman"/>
                <a:ea typeface="Times New Roman"/>
                <a:cs typeface="Times New Roman"/>
                <a:sym typeface="Times New Roman"/>
              </a:rPr>
              <a:t>chia màn hình ra nhiều phần để dễ sử dụng</a:t>
            </a:r>
            <a:endParaRPr sz="2000">
              <a:latin typeface="Times New Roman"/>
              <a:ea typeface="Times New Roman"/>
              <a:cs typeface="Times New Roman"/>
              <a:sym typeface="Times New Roman"/>
            </a:endParaRPr>
          </a:p>
          <a:p>
            <a:pPr indent="-355600" lvl="0" marL="457200" rtl="0" algn="l">
              <a:lnSpc>
                <a:spcPct val="150000"/>
              </a:lnSpc>
              <a:spcBef>
                <a:spcPts val="0"/>
              </a:spcBef>
              <a:spcAft>
                <a:spcPts val="0"/>
              </a:spcAft>
              <a:buClr>
                <a:schemeClr val="dk1"/>
              </a:buClr>
              <a:buSzPts val="2000"/>
              <a:buFont typeface="Times New Roman"/>
              <a:buChar char="●"/>
            </a:pPr>
            <a:r>
              <a:rPr b="1" lang="vi" sz="2000">
                <a:solidFill>
                  <a:schemeClr val="dk1"/>
                </a:solidFill>
                <a:latin typeface="Times New Roman"/>
                <a:ea typeface="Times New Roman"/>
                <a:cs typeface="Times New Roman"/>
                <a:sym typeface="Times New Roman"/>
              </a:rPr>
              <a:t>RecyclerView: </a:t>
            </a:r>
            <a:r>
              <a:rPr lang="vi" sz="2000">
                <a:solidFill>
                  <a:schemeClr val="dk1"/>
                </a:solidFill>
                <a:latin typeface="Times New Roman"/>
                <a:ea typeface="Times New Roman"/>
                <a:cs typeface="Times New Roman"/>
                <a:sym typeface="Times New Roman"/>
              </a:rPr>
              <a:t>hiển thị danh sách </a:t>
            </a:r>
            <a:endParaRPr sz="2000">
              <a:solidFill>
                <a:schemeClr val="dk1"/>
              </a:solidFill>
              <a:latin typeface="Times New Roman"/>
              <a:ea typeface="Times New Roman"/>
              <a:cs typeface="Times New Roman"/>
              <a:sym typeface="Times New Roman"/>
            </a:endParaRPr>
          </a:p>
          <a:p>
            <a:pPr indent="-355600" lvl="0" marL="457200" rtl="0" algn="l">
              <a:lnSpc>
                <a:spcPct val="150000"/>
              </a:lnSpc>
              <a:spcBef>
                <a:spcPts val="0"/>
              </a:spcBef>
              <a:spcAft>
                <a:spcPts val="0"/>
              </a:spcAft>
              <a:buClr>
                <a:schemeClr val="dk1"/>
              </a:buClr>
              <a:buSzPts val="2000"/>
              <a:buFont typeface="Times New Roman"/>
              <a:buChar char="●"/>
            </a:pPr>
            <a:r>
              <a:rPr b="1" lang="vi" sz="2000">
                <a:solidFill>
                  <a:schemeClr val="dk1"/>
                </a:solidFill>
                <a:latin typeface="Times New Roman"/>
                <a:ea typeface="Times New Roman"/>
                <a:cs typeface="Times New Roman"/>
                <a:sym typeface="Times New Roman"/>
              </a:rPr>
              <a:t>Intent: </a:t>
            </a:r>
            <a:r>
              <a:rPr lang="vi" sz="2000">
                <a:solidFill>
                  <a:schemeClr val="dk1"/>
                </a:solidFill>
                <a:latin typeface="Times New Roman"/>
                <a:ea typeface="Times New Roman"/>
                <a:cs typeface="Times New Roman"/>
                <a:sym typeface="Times New Roman"/>
              </a:rPr>
              <a:t>truyền dữ liệu</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9"/>
          <p:cNvSpPr txBox="1"/>
          <p:nvPr/>
        </p:nvSpPr>
        <p:spPr>
          <a:xfrm>
            <a:off x="457172" y="205014"/>
            <a:ext cx="8228700" cy="858600"/>
          </a:xfrm>
          <a:prstGeom prst="rect">
            <a:avLst/>
          </a:prstGeom>
          <a:noFill/>
          <a:ln>
            <a:noFill/>
          </a:ln>
        </p:spPr>
        <p:txBody>
          <a:bodyPr anchorCtr="0" anchor="ctr" bIns="0" lIns="0" spcFirstLastPara="1" rIns="0" wrap="square" tIns="0">
            <a:noAutofit/>
          </a:bodyPr>
          <a:lstStyle/>
          <a:p>
            <a:pPr indent="0" lvl="0" marL="0" rtl="0" algn="ctr">
              <a:lnSpc>
                <a:spcPct val="150000"/>
              </a:lnSpc>
              <a:spcBef>
                <a:spcPts val="2400"/>
              </a:spcBef>
              <a:spcAft>
                <a:spcPts val="600"/>
              </a:spcAft>
              <a:buClr>
                <a:schemeClr val="dk1"/>
              </a:buClr>
              <a:buSzPts val="1100"/>
              <a:buFont typeface="Arial"/>
              <a:buNone/>
            </a:pPr>
            <a:r>
              <a:rPr b="1" lang="vi" sz="3000">
                <a:solidFill>
                  <a:schemeClr val="dk1"/>
                </a:solidFill>
                <a:latin typeface="Times New Roman"/>
                <a:ea typeface="Times New Roman"/>
                <a:cs typeface="Times New Roman"/>
                <a:sym typeface="Times New Roman"/>
              </a:rPr>
              <a:t>Activity</a:t>
            </a:r>
            <a:endParaRPr b="1" i="0" sz="3000" u="none" cap="none" strike="noStrike"/>
          </a:p>
        </p:txBody>
      </p:sp>
      <p:sp>
        <p:nvSpPr>
          <p:cNvPr id="303" name="Google Shape;303;p49"/>
          <p:cNvSpPr txBox="1"/>
          <p:nvPr/>
        </p:nvSpPr>
        <p:spPr>
          <a:xfrm>
            <a:off x="4263525" y="1260450"/>
            <a:ext cx="3993000" cy="2983200"/>
          </a:xfrm>
          <a:prstGeom prst="rect">
            <a:avLst/>
          </a:prstGeom>
          <a:noFill/>
          <a:ln>
            <a:noFill/>
          </a:ln>
        </p:spPr>
        <p:txBody>
          <a:bodyPr anchorCtr="0" anchor="t" bIns="0" lIns="0" spcFirstLastPara="1" rIns="0" wrap="square" tIns="0">
            <a:noAutofit/>
          </a:bodyPr>
          <a:lstStyle/>
          <a:p>
            <a:pPr indent="-330200" lvl="0" marL="457200" rtl="0" algn="just">
              <a:lnSpc>
                <a:spcPct val="115000"/>
              </a:lnSpc>
              <a:spcBef>
                <a:spcPts val="0"/>
              </a:spcBef>
              <a:spcAft>
                <a:spcPts val="0"/>
              </a:spcAft>
              <a:buClr>
                <a:srgbClr val="333333"/>
              </a:buClr>
              <a:buSzPts val="1600"/>
              <a:buFont typeface="Times New Roman"/>
              <a:buChar char="+"/>
            </a:pPr>
            <a:r>
              <a:rPr b="1" lang="vi" sz="1600">
                <a:solidFill>
                  <a:srgbClr val="333333"/>
                </a:solidFill>
                <a:highlight>
                  <a:srgbClr val="FFFFFF"/>
                </a:highlight>
                <a:latin typeface="Times New Roman"/>
                <a:ea typeface="Times New Roman"/>
                <a:cs typeface="Times New Roman"/>
                <a:sym typeface="Times New Roman"/>
              </a:rPr>
              <a:t>Activity</a:t>
            </a:r>
            <a:r>
              <a:rPr lang="vi" sz="1600">
                <a:solidFill>
                  <a:srgbClr val="333333"/>
                </a:solidFill>
                <a:highlight>
                  <a:srgbClr val="FFFFFF"/>
                </a:highlight>
                <a:latin typeface="Times New Roman"/>
                <a:ea typeface="Times New Roman"/>
                <a:cs typeface="Times New Roman"/>
                <a:sym typeface="Times New Roman"/>
              </a:rPr>
              <a:t> là một thành phần của ứng dụng Android nó sẽ biểu diễn giao diện của một màn hình nào đó trong ứng dụng của bạn.Một ứng dụng có thể sẽ có nhiều màn hình và mỗi màn hình có thể là một Activity (</a:t>
            </a:r>
            <a:r>
              <a:rPr i="1" lang="vi" sz="1600">
                <a:solidFill>
                  <a:srgbClr val="333333"/>
                </a:solidFill>
                <a:highlight>
                  <a:srgbClr val="FFFFFF"/>
                </a:highlight>
                <a:latin typeface="Times New Roman"/>
                <a:ea typeface="Times New Roman"/>
                <a:cs typeface="Times New Roman"/>
                <a:sym typeface="Times New Roman"/>
              </a:rPr>
              <a:t>chưa nói đến Fragment</a:t>
            </a:r>
            <a:r>
              <a:rPr lang="vi" sz="1600">
                <a:solidFill>
                  <a:srgbClr val="333333"/>
                </a:solidFill>
                <a:highlight>
                  <a:srgbClr val="FFFFFF"/>
                </a:highlight>
                <a:latin typeface="Times New Roman"/>
                <a:ea typeface="Times New Roman"/>
                <a:cs typeface="Times New Roman"/>
                <a:sym typeface="Times New Roman"/>
              </a:rPr>
              <a:t>).</a:t>
            </a:r>
            <a:endParaRPr sz="1600">
              <a:solidFill>
                <a:srgbClr val="333333"/>
              </a:solidFill>
              <a:highlight>
                <a:srgbClr val="FFFFFF"/>
              </a:highlight>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vi" sz="1600">
                <a:solidFill>
                  <a:srgbClr val="333333"/>
                </a:solidFill>
                <a:highlight>
                  <a:srgbClr val="FFFFFF"/>
                </a:highlight>
                <a:latin typeface="Times New Roman"/>
                <a:ea typeface="Times New Roman"/>
                <a:cs typeface="Times New Roman"/>
                <a:sym typeface="Times New Roman"/>
              </a:rPr>
              <a:t> </a:t>
            </a:r>
            <a:endParaRPr sz="1600">
              <a:solidFill>
                <a:srgbClr val="333333"/>
              </a:solidFill>
              <a:highlight>
                <a:srgbClr val="FFFFFF"/>
              </a:highlight>
              <a:latin typeface="Times New Roman"/>
              <a:ea typeface="Times New Roman"/>
              <a:cs typeface="Times New Roman"/>
              <a:sym typeface="Times New Roman"/>
            </a:endParaRPr>
          </a:p>
          <a:p>
            <a:pPr indent="-330200" lvl="0" marL="457200" rtl="0" algn="just">
              <a:lnSpc>
                <a:spcPct val="115000"/>
              </a:lnSpc>
              <a:spcBef>
                <a:spcPts val="0"/>
              </a:spcBef>
              <a:spcAft>
                <a:spcPts val="0"/>
              </a:spcAft>
              <a:buClr>
                <a:srgbClr val="333333"/>
              </a:buClr>
              <a:buSzPts val="1600"/>
              <a:buFont typeface="Times New Roman"/>
              <a:buChar char="+"/>
            </a:pPr>
            <a:r>
              <a:rPr lang="vi" sz="1600">
                <a:solidFill>
                  <a:srgbClr val="333333"/>
                </a:solidFill>
                <a:highlight>
                  <a:srgbClr val="FFFFFF"/>
                </a:highlight>
                <a:latin typeface="Times New Roman"/>
                <a:ea typeface="Times New Roman"/>
                <a:cs typeface="Times New Roman"/>
                <a:sym typeface="Times New Roman"/>
              </a:rPr>
              <a:t>Mỗi Activity sẽ hoạt động độc lập với nhau nhưng có thể tương tác và truyền dữ liệu qua nhau.Vì hoạt động độc lập nên có sẽ có vòng đời riêng từ lúc được khởi tạo cho đến lúc được huỷ đi</a:t>
            </a:r>
            <a:endParaRPr b="1" sz="1600">
              <a:solidFill>
                <a:schemeClr val="dk1"/>
              </a:solidFill>
              <a:latin typeface="Times New Roman"/>
              <a:ea typeface="Times New Roman"/>
              <a:cs typeface="Times New Roman"/>
              <a:sym typeface="Times New Roman"/>
            </a:endParaRPr>
          </a:p>
        </p:txBody>
      </p:sp>
      <p:pic>
        <p:nvPicPr>
          <p:cNvPr id="304" name="Google Shape;304;p49"/>
          <p:cNvPicPr preferRelativeResize="0"/>
          <p:nvPr/>
        </p:nvPicPr>
        <p:blipFill>
          <a:blip r:embed="rId3">
            <a:alphaModFix/>
          </a:blip>
          <a:stretch>
            <a:fillRect/>
          </a:stretch>
        </p:blipFill>
        <p:spPr>
          <a:xfrm>
            <a:off x="1174800" y="985150"/>
            <a:ext cx="2819299" cy="36279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0"/>
          <p:cNvSpPr txBox="1"/>
          <p:nvPr/>
        </p:nvSpPr>
        <p:spPr>
          <a:xfrm>
            <a:off x="457172" y="205014"/>
            <a:ext cx="8228700" cy="858600"/>
          </a:xfrm>
          <a:prstGeom prst="rect">
            <a:avLst/>
          </a:prstGeom>
          <a:noFill/>
          <a:ln>
            <a:noFill/>
          </a:ln>
        </p:spPr>
        <p:txBody>
          <a:bodyPr anchorCtr="0" anchor="ctr" bIns="0" lIns="0" spcFirstLastPara="1" rIns="0" wrap="square" tIns="0">
            <a:noAutofit/>
          </a:bodyPr>
          <a:lstStyle/>
          <a:p>
            <a:pPr indent="0" lvl="0" marL="0" rtl="0" algn="ctr">
              <a:lnSpc>
                <a:spcPct val="150000"/>
              </a:lnSpc>
              <a:spcBef>
                <a:spcPts val="2400"/>
              </a:spcBef>
              <a:spcAft>
                <a:spcPts val="600"/>
              </a:spcAft>
              <a:buClr>
                <a:schemeClr val="dk1"/>
              </a:buClr>
              <a:buSzPts val="1100"/>
              <a:buFont typeface="Arial"/>
              <a:buNone/>
            </a:pPr>
            <a:r>
              <a:rPr b="1" lang="vi" sz="3000">
                <a:solidFill>
                  <a:schemeClr val="dk1"/>
                </a:solidFill>
                <a:latin typeface="Times New Roman"/>
                <a:ea typeface="Times New Roman"/>
                <a:cs typeface="Times New Roman"/>
                <a:sym typeface="Times New Roman"/>
              </a:rPr>
              <a:t>Fragment</a:t>
            </a:r>
            <a:endParaRPr b="1" i="0" sz="3000" u="none" cap="none" strike="noStrike"/>
          </a:p>
        </p:txBody>
      </p:sp>
      <p:sp>
        <p:nvSpPr>
          <p:cNvPr id="310" name="Google Shape;310;p50"/>
          <p:cNvSpPr txBox="1"/>
          <p:nvPr/>
        </p:nvSpPr>
        <p:spPr>
          <a:xfrm>
            <a:off x="5238225" y="1714500"/>
            <a:ext cx="3140100" cy="2472300"/>
          </a:xfrm>
          <a:prstGeom prst="rect">
            <a:avLst/>
          </a:prstGeom>
          <a:noFill/>
          <a:ln>
            <a:noFill/>
          </a:ln>
        </p:spPr>
        <p:txBody>
          <a:bodyPr anchorCtr="0" anchor="t" bIns="0" lIns="0" spcFirstLastPara="1" rIns="0" wrap="square" tIns="0">
            <a:noAutofit/>
          </a:bodyPr>
          <a:lstStyle/>
          <a:p>
            <a:pPr indent="457200" lvl="0" marL="0" rtl="0" algn="just">
              <a:lnSpc>
                <a:spcPct val="115000"/>
              </a:lnSpc>
              <a:spcBef>
                <a:spcPts val="0"/>
              </a:spcBef>
              <a:spcAft>
                <a:spcPts val="0"/>
              </a:spcAft>
              <a:buClr>
                <a:schemeClr val="dk1"/>
              </a:buClr>
              <a:buSzPts val="1100"/>
              <a:buFont typeface="Arial"/>
              <a:buNone/>
            </a:pPr>
            <a:r>
              <a:rPr lang="vi" sz="1600">
                <a:solidFill>
                  <a:schemeClr val="dk1"/>
                </a:solidFill>
                <a:latin typeface="Times New Roman"/>
                <a:ea typeface="Times New Roman"/>
                <a:cs typeface="Times New Roman"/>
                <a:sym typeface="Times New Roman"/>
              </a:rPr>
              <a:t>Trong các ứng dụng Android, tại một thời điểm, chỉ có một Activity được hiển thị </a:t>
            </a:r>
            <a:r>
              <a:rPr b="1" lang="vi" sz="1600">
                <a:solidFill>
                  <a:schemeClr val="dk1"/>
                </a:solidFill>
                <a:latin typeface="Times New Roman"/>
                <a:ea typeface="Times New Roman"/>
                <a:cs typeface="Times New Roman"/>
                <a:sym typeface="Times New Roman"/>
              </a:rPr>
              <a:t>duy nhất</a:t>
            </a:r>
            <a:r>
              <a:rPr lang="vi" sz="1600">
                <a:solidFill>
                  <a:schemeClr val="dk1"/>
                </a:solidFill>
                <a:latin typeface="Times New Roman"/>
                <a:ea typeface="Times New Roman"/>
                <a:cs typeface="Times New Roman"/>
                <a:sym typeface="Times New Roman"/>
              </a:rPr>
              <a:t> trên màn hình. Chúng ta muốn chia màn hình ra nhiều phần để dễ sử dụng thì fragment đáp ứng điều đó</a:t>
            </a:r>
            <a:endParaRPr sz="1600">
              <a:solidFill>
                <a:schemeClr val="dk1"/>
              </a:solidFill>
              <a:latin typeface="Times New Roman"/>
              <a:ea typeface="Times New Roman"/>
              <a:cs typeface="Times New Roman"/>
              <a:sym typeface="Times New Roman"/>
            </a:endParaRPr>
          </a:p>
        </p:txBody>
      </p:sp>
      <p:pic>
        <p:nvPicPr>
          <p:cNvPr id="311" name="Google Shape;311;p50"/>
          <p:cNvPicPr preferRelativeResize="0"/>
          <p:nvPr/>
        </p:nvPicPr>
        <p:blipFill>
          <a:blip r:embed="rId3">
            <a:alphaModFix/>
          </a:blip>
          <a:stretch>
            <a:fillRect/>
          </a:stretch>
        </p:blipFill>
        <p:spPr>
          <a:xfrm>
            <a:off x="735725" y="1288250"/>
            <a:ext cx="4095174" cy="25664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1"/>
          <p:cNvSpPr txBox="1"/>
          <p:nvPr/>
        </p:nvSpPr>
        <p:spPr>
          <a:xfrm>
            <a:off x="457172" y="205014"/>
            <a:ext cx="8228700" cy="858600"/>
          </a:xfrm>
          <a:prstGeom prst="rect">
            <a:avLst/>
          </a:prstGeom>
          <a:noFill/>
          <a:ln>
            <a:noFill/>
          </a:ln>
        </p:spPr>
        <p:txBody>
          <a:bodyPr anchorCtr="0" anchor="ctr" bIns="0" lIns="0" spcFirstLastPara="1" rIns="0" wrap="square" tIns="0">
            <a:noAutofit/>
          </a:bodyPr>
          <a:lstStyle/>
          <a:p>
            <a:pPr indent="0" lvl="0" marL="0" rtl="0" algn="ctr">
              <a:lnSpc>
                <a:spcPct val="150000"/>
              </a:lnSpc>
              <a:spcBef>
                <a:spcPts val="2400"/>
              </a:spcBef>
              <a:spcAft>
                <a:spcPts val="600"/>
              </a:spcAft>
              <a:buNone/>
            </a:pPr>
            <a:r>
              <a:rPr b="1" lang="vi" sz="3000">
                <a:solidFill>
                  <a:schemeClr val="dk1"/>
                </a:solidFill>
                <a:latin typeface="Times New Roman"/>
                <a:ea typeface="Times New Roman"/>
                <a:cs typeface="Times New Roman"/>
                <a:sym typeface="Times New Roman"/>
              </a:rPr>
              <a:t>RecyclerView</a:t>
            </a:r>
            <a:endParaRPr i="0" sz="3000" u="none" cap="none" strike="noStrike">
              <a:latin typeface="Times New Roman"/>
              <a:ea typeface="Times New Roman"/>
              <a:cs typeface="Times New Roman"/>
              <a:sym typeface="Times New Roman"/>
            </a:endParaRPr>
          </a:p>
        </p:txBody>
      </p:sp>
      <p:sp>
        <p:nvSpPr>
          <p:cNvPr id="317" name="Google Shape;317;p51"/>
          <p:cNvSpPr txBox="1"/>
          <p:nvPr/>
        </p:nvSpPr>
        <p:spPr>
          <a:xfrm>
            <a:off x="3606650" y="1191225"/>
            <a:ext cx="4635300" cy="3573300"/>
          </a:xfrm>
          <a:prstGeom prst="rect">
            <a:avLst/>
          </a:prstGeom>
          <a:noFill/>
          <a:ln>
            <a:noFill/>
          </a:ln>
        </p:spPr>
        <p:txBody>
          <a:bodyPr anchorCtr="0" anchor="t" bIns="0" lIns="0" spcFirstLastPara="1" rIns="0" wrap="square" tIns="0">
            <a:noAutofit/>
          </a:bodyPr>
          <a:lstStyle/>
          <a:p>
            <a:pPr indent="-342900" lvl="0" marL="457200" rtl="0" algn="just">
              <a:lnSpc>
                <a:spcPct val="115000"/>
              </a:lnSpc>
              <a:spcBef>
                <a:spcPts val="0"/>
              </a:spcBef>
              <a:spcAft>
                <a:spcPts val="0"/>
              </a:spcAft>
              <a:buClr>
                <a:srgbClr val="222222"/>
              </a:buClr>
              <a:buSzPts val="1800"/>
              <a:buFont typeface="Times New Roman"/>
              <a:buChar char="+"/>
            </a:pPr>
            <a:r>
              <a:rPr lang="vi" sz="1800">
                <a:solidFill>
                  <a:srgbClr val="222222"/>
                </a:solidFill>
                <a:latin typeface="Times New Roman"/>
                <a:ea typeface="Times New Roman"/>
                <a:cs typeface="Times New Roman"/>
                <a:sym typeface="Times New Roman"/>
              </a:rPr>
              <a:t>RecyclerView dùng để hiển thị các thành phần (elements) theo dạng danh sách.</a:t>
            </a:r>
            <a:endParaRPr sz="1800">
              <a:solidFill>
                <a:srgbClr val="222222"/>
              </a:solidFill>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t/>
            </a:r>
            <a:endParaRPr sz="1800">
              <a:solidFill>
                <a:srgbClr val="222222"/>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rgbClr val="222222"/>
              </a:buClr>
              <a:buSzPts val="1800"/>
              <a:buFont typeface="Times New Roman"/>
              <a:buChar char="+"/>
            </a:pPr>
            <a:r>
              <a:rPr lang="vi" sz="1800">
                <a:solidFill>
                  <a:srgbClr val="222222"/>
                </a:solidFill>
                <a:latin typeface="Times New Roman"/>
                <a:ea typeface="Times New Roman"/>
                <a:cs typeface="Times New Roman"/>
                <a:sym typeface="Times New Roman"/>
              </a:rPr>
              <a:t>RecyclerView là một View mới trong Android giống như ListView nhưng mạnh mẽ hơn rất nhiều.</a:t>
            </a:r>
            <a:endParaRPr sz="1800">
              <a:solidFill>
                <a:srgbClr val="222222"/>
              </a:solidFill>
              <a:latin typeface="Times New Roman"/>
              <a:ea typeface="Times New Roman"/>
              <a:cs typeface="Times New Roman"/>
              <a:sym typeface="Times New Roman"/>
            </a:endParaRPr>
          </a:p>
          <a:p>
            <a:pPr indent="0" lvl="0" marL="457200" rtl="0" algn="just">
              <a:lnSpc>
                <a:spcPct val="115000"/>
              </a:lnSpc>
              <a:spcBef>
                <a:spcPts val="0"/>
              </a:spcBef>
              <a:spcAft>
                <a:spcPts val="0"/>
              </a:spcAft>
              <a:buNone/>
            </a:pPr>
            <a:r>
              <a:t/>
            </a:r>
            <a:endParaRPr sz="1800">
              <a:solidFill>
                <a:srgbClr val="222222"/>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rgbClr val="222222"/>
              </a:buClr>
              <a:buSzPts val="1800"/>
              <a:buFont typeface="Times New Roman"/>
              <a:buChar char="+"/>
            </a:pPr>
            <a:r>
              <a:rPr lang="vi" sz="1800">
                <a:solidFill>
                  <a:srgbClr val="222222"/>
                </a:solidFill>
                <a:latin typeface="Times New Roman"/>
                <a:ea typeface="Times New Roman"/>
                <a:cs typeface="Times New Roman"/>
                <a:sym typeface="Times New Roman"/>
              </a:rPr>
              <a:t>RecyclerView cho phép chúng ta load dữ liệu nhiều hơn ListView, vuốt mượt hơn, hiệu ứng đẹp hơn và hỗ trợ đa dạng layout của các phần tử trong danh sách.</a:t>
            </a:r>
            <a:endParaRPr sz="1800">
              <a:solidFill>
                <a:srgbClr val="222222"/>
              </a:solidFill>
              <a:latin typeface="Times New Roman"/>
              <a:ea typeface="Times New Roman"/>
              <a:cs typeface="Times New Roman"/>
              <a:sym typeface="Times New Roman"/>
            </a:endParaRPr>
          </a:p>
        </p:txBody>
      </p:sp>
      <p:pic>
        <p:nvPicPr>
          <p:cNvPr id="318" name="Google Shape;318;p51"/>
          <p:cNvPicPr preferRelativeResize="0"/>
          <p:nvPr/>
        </p:nvPicPr>
        <p:blipFill rotWithShape="1">
          <a:blip r:embed="rId3">
            <a:alphaModFix/>
          </a:blip>
          <a:srcRect b="7450" l="0" r="0" t="0"/>
          <a:stretch/>
        </p:blipFill>
        <p:spPr>
          <a:xfrm>
            <a:off x="720750" y="767250"/>
            <a:ext cx="2466975" cy="3997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2"/>
          <p:cNvSpPr txBox="1"/>
          <p:nvPr/>
        </p:nvSpPr>
        <p:spPr>
          <a:xfrm>
            <a:off x="457172" y="205014"/>
            <a:ext cx="8228700" cy="858600"/>
          </a:xfrm>
          <a:prstGeom prst="rect">
            <a:avLst/>
          </a:prstGeom>
          <a:noFill/>
          <a:ln>
            <a:noFill/>
          </a:ln>
        </p:spPr>
        <p:txBody>
          <a:bodyPr anchorCtr="0" anchor="ctr" bIns="0" lIns="0" spcFirstLastPara="1" rIns="0" wrap="square" tIns="0">
            <a:noAutofit/>
          </a:bodyPr>
          <a:lstStyle/>
          <a:p>
            <a:pPr indent="0" lvl="0" marL="0" rtl="0" algn="ctr">
              <a:lnSpc>
                <a:spcPct val="150000"/>
              </a:lnSpc>
              <a:spcBef>
                <a:spcPts val="2400"/>
              </a:spcBef>
              <a:spcAft>
                <a:spcPts val="600"/>
              </a:spcAft>
              <a:buClr>
                <a:schemeClr val="dk1"/>
              </a:buClr>
              <a:buSzPts val="1100"/>
              <a:buFont typeface="Arial"/>
              <a:buNone/>
            </a:pPr>
            <a:r>
              <a:rPr b="1" lang="vi" sz="3000">
                <a:solidFill>
                  <a:schemeClr val="dk1"/>
                </a:solidFill>
                <a:latin typeface="Times New Roman"/>
                <a:ea typeface="Times New Roman"/>
                <a:cs typeface="Times New Roman"/>
                <a:sym typeface="Times New Roman"/>
              </a:rPr>
              <a:t>Intent</a:t>
            </a:r>
            <a:endParaRPr b="1" i="0" sz="3000" u="none" cap="none" strike="noStrike"/>
          </a:p>
        </p:txBody>
      </p:sp>
      <p:sp>
        <p:nvSpPr>
          <p:cNvPr id="324" name="Google Shape;324;p52"/>
          <p:cNvSpPr txBox="1"/>
          <p:nvPr/>
        </p:nvSpPr>
        <p:spPr>
          <a:xfrm>
            <a:off x="1366550" y="1190275"/>
            <a:ext cx="6472200" cy="2996400"/>
          </a:xfrm>
          <a:prstGeom prst="rect">
            <a:avLst/>
          </a:prstGeom>
          <a:noFill/>
          <a:ln>
            <a:noFill/>
          </a:ln>
        </p:spPr>
        <p:txBody>
          <a:bodyPr anchorCtr="0" anchor="t" bIns="0" lIns="0" spcFirstLastPara="1" rIns="0" wrap="square" tIns="0">
            <a:noAutofit/>
          </a:bodyPr>
          <a:lstStyle/>
          <a:p>
            <a:pPr indent="457200" lvl="0" marL="0" rtl="0" algn="just">
              <a:lnSpc>
                <a:spcPct val="115000"/>
              </a:lnSpc>
              <a:spcBef>
                <a:spcPts val="0"/>
              </a:spcBef>
              <a:spcAft>
                <a:spcPts val="0"/>
              </a:spcAft>
              <a:buClr>
                <a:schemeClr val="dk1"/>
              </a:buClr>
              <a:buSzPts val="1100"/>
              <a:buFont typeface="Arial"/>
              <a:buNone/>
            </a:pPr>
            <a:r>
              <a:rPr lang="vi" sz="1600">
                <a:solidFill>
                  <a:schemeClr val="dk1"/>
                </a:solidFill>
                <a:highlight>
                  <a:srgbClr val="FFFFFF"/>
                </a:highlight>
                <a:latin typeface="Times New Roman"/>
                <a:ea typeface="Times New Roman"/>
                <a:cs typeface="Times New Roman"/>
                <a:sym typeface="Times New Roman"/>
              </a:rPr>
              <a:t>Intents là một thành phần quan trọng trong Android. Nó cho phép các thành phần ứng dụng có thể yêu cầu các hàm từ các thành phần ứng dụng Android khác. Ví dụ một activity có thể chạy một activity khác ở bên ngoài để chụp ảnh.</a:t>
            </a:r>
            <a:endParaRPr sz="1600">
              <a:solidFill>
                <a:schemeClr val="dk1"/>
              </a:solidFill>
              <a:latin typeface="Times New Roman"/>
              <a:ea typeface="Times New Roman"/>
              <a:cs typeface="Times New Roman"/>
              <a:sym typeface="Times New Roman"/>
            </a:endParaRPr>
          </a:p>
        </p:txBody>
      </p:sp>
      <p:pic>
        <p:nvPicPr>
          <p:cNvPr id="325" name="Google Shape;325;p52"/>
          <p:cNvPicPr preferRelativeResize="0"/>
          <p:nvPr/>
        </p:nvPicPr>
        <p:blipFill>
          <a:blip r:embed="rId3">
            <a:alphaModFix/>
          </a:blip>
          <a:stretch>
            <a:fillRect/>
          </a:stretch>
        </p:blipFill>
        <p:spPr>
          <a:xfrm>
            <a:off x="1908675" y="2443050"/>
            <a:ext cx="5341800" cy="2066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Wisp">
  <a:themeElements>
    <a:clrScheme name="Wisp">
      <a:dk1>
        <a:srgbClr val="000000"/>
      </a:dk1>
      <a:lt1>
        <a:srgbClr val="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